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8" r:id="rId2"/>
    <p:sldId id="259" r:id="rId3"/>
    <p:sldId id="260" r:id="rId4"/>
    <p:sldId id="274" r:id="rId5"/>
    <p:sldId id="261" r:id="rId6"/>
    <p:sldId id="273" r:id="rId7"/>
    <p:sldId id="262" r:id="rId8"/>
    <p:sldId id="264" r:id="rId9"/>
    <p:sldId id="266" r:id="rId10"/>
  </p:sldIdLst>
  <p:sldSz cx="12192000" cy="6858000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A8F35-7049-4F77-AA48-9FC4BA987FD2}" type="datetimeFigureOut">
              <a:rPr lang="ko-KR" altLang="en-US" smtClean="0"/>
              <a:t>2024-03-29(Fri)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235D1-6AFA-4810-9FC9-D4A867DDCD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888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2024-03-29(Fri)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154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2024-03-29(Fri)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373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2024-03-29(Fri)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9051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2024-03-29(Fri)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2551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2024-03-29(Fri)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479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2024-03-29(Fri)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793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2024-03-29(Fri)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214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2024-03-29(Fri)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928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2024-03-29(Fri)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8513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2024-03-29(Fri)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200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E636D-415C-4C46-9B46-A39C4B9EA3D8}" type="datetimeFigureOut">
              <a:rPr lang="ko-KR" altLang="en-US" smtClean="0"/>
              <a:t>2024-03-29(Fri)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1764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69FBFC8-EC0E-4E14-905F-2E4D84D4D4BA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그림 개체 틀 8">
            <a:extLst>
              <a:ext uri="{FF2B5EF4-FFF2-40B4-BE49-F238E27FC236}">
                <a16:creationId xmlns:a16="http://schemas.microsoft.com/office/drawing/2014/main" id="{AAF3D6DC-4A0E-4BCA-9639-615F1AC589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5726" y="642257"/>
            <a:ext cx="10920548" cy="5573486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33812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E636D-415C-4C46-9B46-A39C4B9EA3D8}" type="datetimeFigureOut">
              <a:rPr lang="ko-KR" altLang="en-US" smtClean="0"/>
              <a:t>2024-03-29(Fri)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484B0-240A-474B-B47F-FF42584B7C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710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641" y="0"/>
            <a:ext cx="2137013" cy="796297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5726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04506" y="2495589"/>
            <a:ext cx="7580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2024-1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학기</a:t>
            </a:r>
            <a:endParaRPr lang="en-US" altLang="ko-KR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균형교양 연계 </a:t>
            </a:r>
            <a:r>
              <a:rPr lang="ko-KR" altLang="en-US" sz="3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비교과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프로그램</a:t>
            </a:r>
            <a:endParaRPr lang="en-US" altLang="ko-KR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지역사회 앎 프로젝트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950" y="6297750"/>
            <a:ext cx="296570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071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26582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16761" y="699074"/>
            <a:ext cx="2194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INDEX</a:t>
            </a:r>
          </a:p>
        </p:txBody>
      </p:sp>
      <p:grpSp>
        <p:nvGrpSpPr>
          <p:cNvPr id="70" name="그룹 69"/>
          <p:cNvGrpSpPr/>
          <p:nvPr/>
        </p:nvGrpSpPr>
        <p:grpSpPr>
          <a:xfrm>
            <a:off x="3645029" y="1305342"/>
            <a:ext cx="4881041" cy="4467085"/>
            <a:chOff x="3671313" y="1656131"/>
            <a:chExt cx="4881041" cy="4467085"/>
          </a:xfrm>
        </p:grpSpPr>
        <p:sp>
          <p:nvSpPr>
            <p:cNvPr id="71" name="Donut 77">
              <a:extLst>
                <a:ext uri="{FF2B5EF4-FFF2-40B4-BE49-F238E27FC236}">
                  <a16:creationId xmlns:a16="http://schemas.microsoft.com/office/drawing/2014/main" id="{5072CC74-C16C-44F6-A935-3CFA82A932BB}"/>
                </a:ext>
              </a:extLst>
            </p:cNvPr>
            <p:cNvSpPr/>
            <p:nvPr/>
          </p:nvSpPr>
          <p:spPr>
            <a:xfrm>
              <a:off x="4538898" y="2344764"/>
              <a:ext cx="3114206" cy="3114206"/>
            </a:xfrm>
            <a:prstGeom prst="donut">
              <a:avLst>
                <a:gd name="adj" fmla="val 3785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72" name="Oval 3">
              <a:extLst>
                <a:ext uri="{FF2B5EF4-FFF2-40B4-BE49-F238E27FC236}">
                  <a16:creationId xmlns:a16="http://schemas.microsoft.com/office/drawing/2014/main" id="{24014247-2F7E-4F81-AFC4-D91B3899E2B0}"/>
                </a:ext>
              </a:extLst>
            </p:cNvPr>
            <p:cNvSpPr/>
            <p:nvPr/>
          </p:nvSpPr>
          <p:spPr>
            <a:xfrm>
              <a:off x="5210434" y="3016300"/>
              <a:ext cx="1771134" cy="17711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3" name="Donut 26">
              <a:extLst>
                <a:ext uri="{FF2B5EF4-FFF2-40B4-BE49-F238E27FC236}">
                  <a16:creationId xmlns:a16="http://schemas.microsoft.com/office/drawing/2014/main" id="{C1A8C9F8-88DF-4B01-B386-B2486DF492BE}"/>
                </a:ext>
              </a:extLst>
            </p:cNvPr>
            <p:cNvSpPr/>
            <p:nvPr/>
          </p:nvSpPr>
          <p:spPr>
            <a:xfrm>
              <a:off x="4187788" y="1993654"/>
              <a:ext cx="3816424" cy="3816424"/>
            </a:xfrm>
            <a:prstGeom prst="donut">
              <a:avLst>
                <a:gd name="adj" fmla="val 378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grpSp>
          <p:nvGrpSpPr>
            <p:cNvPr id="74" name="Group 95">
              <a:extLst>
                <a:ext uri="{FF2B5EF4-FFF2-40B4-BE49-F238E27FC236}">
                  <a16:creationId xmlns:a16="http://schemas.microsoft.com/office/drawing/2014/main" id="{F8CC2237-2FA0-4770-9123-90512F7A19C3}"/>
                </a:ext>
              </a:extLst>
            </p:cNvPr>
            <p:cNvGrpSpPr/>
            <p:nvPr/>
          </p:nvGrpSpPr>
          <p:grpSpPr>
            <a:xfrm>
              <a:off x="4752573" y="1656131"/>
              <a:ext cx="979049" cy="1469591"/>
              <a:chOff x="4752573" y="1656131"/>
              <a:chExt cx="979049" cy="1469591"/>
            </a:xfrm>
          </p:grpSpPr>
          <p:grpSp>
            <p:nvGrpSpPr>
              <p:cNvPr id="123" name="Group 12">
                <a:extLst>
                  <a:ext uri="{FF2B5EF4-FFF2-40B4-BE49-F238E27FC236}">
                    <a16:creationId xmlns:a16="http://schemas.microsoft.com/office/drawing/2014/main" id="{3614E731-9BA1-4152-8B28-6B1E74C45A0A}"/>
                  </a:ext>
                </a:extLst>
              </p:cNvPr>
              <p:cNvGrpSpPr/>
              <p:nvPr/>
            </p:nvGrpSpPr>
            <p:grpSpPr>
              <a:xfrm rot="19800000">
                <a:off x="4752573" y="1656131"/>
                <a:ext cx="979049" cy="1469591"/>
                <a:chOff x="5093002" y="2426934"/>
                <a:chExt cx="2232248" cy="3350691"/>
              </a:xfrm>
              <a:solidFill>
                <a:schemeClr val="accent4"/>
              </a:solidFill>
            </p:grpSpPr>
            <p:grpSp>
              <p:nvGrpSpPr>
                <p:cNvPr id="125" name="Group 13">
                  <a:extLst>
                    <a:ext uri="{FF2B5EF4-FFF2-40B4-BE49-F238E27FC236}">
                      <a16:creationId xmlns:a16="http://schemas.microsoft.com/office/drawing/2014/main" id="{7BCB0A9C-A36E-44F6-91BA-3EA65EA31DE3}"/>
                    </a:ext>
                  </a:extLst>
                </p:cNvPr>
                <p:cNvGrpSpPr/>
                <p:nvPr/>
              </p:nvGrpSpPr>
              <p:grpSpPr>
                <a:xfrm>
                  <a:off x="5625823" y="4659182"/>
                  <a:ext cx="1166607" cy="1118443"/>
                  <a:chOff x="4964627" y="3703863"/>
                  <a:chExt cx="393594" cy="377344"/>
                </a:xfrm>
                <a:grpFill/>
              </p:grpSpPr>
              <p:sp>
                <p:nvSpPr>
                  <p:cNvPr id="127" name="Oval 1">
                    <a:extLst>
                      <a:ext uri="{FF2B5EF4-FFF2-40B4-BE49-F238E27FC236}">
                        <a16:creationId xmlns:a16="http://schemas.microsoft.com/office/drawing/2014/main" id="{807FD890-6C69-4BFD-B5A2-5BF3CA40F740}"/>
                      </a:ext>
                    </a:extLst>
                  </p:cNvPr>
                  <p:cNvSpPr/>
                  <p:nvPr/>
                </p:nvSpPr>
                <p:spPr>
                  <a:xfrm flipH="1">
                    <a:off x="4977747" y="3794659"/>
                    <a:ext cx="36735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0008" h="164304">
                        <a:moveTo>
                          <a:pt x="852708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5"/>
                        </a:lnTo>
                        <a:cubicBezTo>
                          <a:pt x="0" y="134173"/>
                          <a:pt x="30131" y="164304"/>
                          <a:pt x="67299" y="164304"/>
                        </a:cubicBezTo>
                        <a:lnTo>
                          <a:pt x="852708" y="164304"/>
                        </a:lnTo>
                        <a:cubicBezTo>
                          <a:pt x="889877" y="164304"/>
                          <a:pt x="920008" y="134173"/>
                          <a:pt x="920008" y="97005"/>
                        </a:cubicBezTo>
                        <a:lnTo>
                          <a:pt x="920008" y="67299"/>
                        </a:lnTo>
                        <a:cubicBezTo>
                          <a:pt x="920008" y="30131"/>
                          <a:pt x="889877" y="0"/>
                          <a:pt x="85270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28" name="Oval 1">
                    <a:extLst>
                      <a:ext uri="{FF2B5EF4-FFF2-40B4-BE49-F238E27FC236}">
                        <a16:creationId xmlns:a16="http://schemas.microsoft.com/office/drawing/2014/main" id="{7CA081D7-D1F1-44CA-A26E-04B12E5EB63B}"/>
                      </a:ext>
                    </a:extLst>
                  </p:cNvPr>
                  <p:cNvSpPr/>
                  <p:nvPr/>
                </p:nvSpPr>
                <p:spPr>
                  <a:xfrm flipH="1">
                    <a:off x="5017106" y="3976249"/>
                    <a:ext cx="288634" cy="1049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2862" h="262858">
                        <a:moveTo>
                          <a:pt x="722862" y="0"/>
                        </a:moveTo>
                        <a:lnTo>
                          <a:pt x="0" y="0"/>
                        </a:lnTo>
                        <a:lnTo>
                          <a:pt x="0" y="131429"/>
                        </a:lnTo>
                        <a:cubicBezTo>
                          <a:pt x="0" y="204015"/>
                          <a:pt x="161818" y="262858"/>
                          <a:pt x="361431" y="262858"/>
                        </a:cubicBezTo>
                        <a:cubicBezTo>
                          <a:pt x="561044" y="262858"/>
                          <a:pt x="722862" y="204015"/>
                          <a:pt x="722862" y="1314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29" name="Oval 1">
                    <a:extLst>
                      <a:ext uri="{FF2B5EF4-FFF2-40B4-BE49-F238E27FC236}">
                        <a16:creationId xmlns:a16="http://schemas.microsoft.com/office/drawing/2014/main" id="{96ED67CC-FE21-43E5-B67A-C021B50EC04D}"/>
                      </a:ext>
                    </a:extLst>
                  </p:cNvPr>
                  <p:cNvSpPr/>
                  <p:nvPr/>
                </p:nvSpPr>
                <p:spPr>
                  <a:xfrm flipH="1">
                    <a:off x="4990867" y="3885454"/>
                    <a:ext cx="34111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4293" h="164306">
                        <a:moveTo>
                          <a:pt x="786994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7"/>
                        </a:lnTo>
                        <a:cubicBezTo>
                          <a:pt x="0" y="134174"/>
                          <a:pt x="30131" y="164306"/>
                          <a:pt x="67299" y="164306"/>
                        </a:cubicBezTo>
                        <a:lnTo>
                          <a:pt x="786994" y="164306"/>
                        </a:lnTo>
                        <a:cubicBezTo>
                          <a:pt x="824162" y="164306"/>
                          <a:pt x="854293" y="134174"/>
                          <a:pt x="854293" y="97007"/>
                        </a:cubicBezTo>
                        <a:lnTo>
                          <a:pt x="854293" y="67299"/>
                        </a:lnTo>
                        <a:cubicBezTo>
                          <a:pt x="854293" y="30131"/>
                          <a:pt x="824162" y="0"/>
                          <a:pt x="78699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30" name="Oval 1">
                    <a:extLst>
                      <a:ext uri="{FF2B5EF4-FFF2-40B4-BE49-F238E27FC236}">
                        <a16:creationId xmlns:a16="http://schemas.microsoft.com/office/drawing/2014/main" id="{24EEB80F-B00A-4B2C-89BB-EAAC663AFC3A}"/>
                      </a:ext>
                    </a:extLst>
                  </p:cNvPr>
                  <p:cNvSpPr/>
                  <p:nvPr/>
                </p:nvSpPr>
                <p:spPr>
                  <a:xfrm flipH="1">
                    <a:off x="4964627" y="3703863"/>
                    <a:ext cx="39359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5723" h="164305">
                        <a:moveTo>
                          <a:pt x="918424" y="0"/>
                        </a:moveTo>
                        <a:lnTo>
                          <a:pt x="67300" y="0"/>
                        </a:lnTo>
                        <a:cubicBezTo>
                          <a:pt x="30131" y="0"/>
                          <a:pt x="0" y="30130"/>
                          <a:pt x="0" y="67298"/>
                        </a:cubicBezTo>
                        <a:lnTo>
                          <a:pt x="0" y="97006"/>
                        </a:lnTo>
                        <a:cubicBezTo>
                          <a:pt x="0" y="134173"/>
                          <a:pt x="30131" y="164305"/>
                          <a:pt x="67300" y="164305"/>
                        </a:cubicBezTo>
                        <a:lnTo>
                          <a:pt x="918424" y="164305"/>
                        </a:lnTo>
                        <a:cubicBezTo>
                          <a:pt x="955592" y="164305"/>
                          <a:pt x="985723" y="134173"/>
                          <a:pt x="985723" y="97006"/>
                        </a:cubicBezTo>
                        <a:lnTo>
                          <a:pt x="985723" y="67298"/>
                        </a:lnTo>
                        <a:cubicBezTo>
                          <a:pt x="985723" y="30130"/>
                          <a:pt x="955592" y="0"/>
                          <a:pt x="9184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</p:grpSp>
            <p:sp>
              <p:nvSpPr>
                <p:cNvPr id="126" name="Block Arc 14">
                  <a:extLst>
                    <a:ext uri="{FF2B5EF4-FFF2-40B4-BE49-F238E27FC236}">
                      <a16:creationId xmlns:a16="http://schemas.microsoft.com/office/drawing/2014/main" id="{5070D60C-1D5F-424D-9EC9-3BD5CA2B1C06}"/>
                    </a:ext>
                  </a:extLst>
                </p:cNvPr>
                <p:cNvSpPr/>
                <p:nvPr/>
              </p:nvSpPr>
              <p:spPr>
                <a:xfrm>
                  <a:off x="5093002" y="2426934"/>
                  <a:ext cx="2232248" cy="2232248"/>
                </a:xfrm>
                <a:prstGeom prst="blockArc">
                  <a:avLst>
                    <a:gd name="adj1" fmla="val 7222187"/>
                    <a:gd name="adj2" fmla="val 3660514"/>
                    <a:gd name="adj3" fmla="val 810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24" name="Oval 48">
                <a:extLst>
                  <a:ext uri="{FF2B5EF4-FFF2-40B4-BE49-F238E27FC236}">
                    <a16:creationId xmlns:a16="http://schemas.microsoft.com/office/drawing/2014/main" id="{4E098005-C01B-452B-A315-7DB5891BE9FE}"/>
                  </a:ext>
                </a:extLst>
              </p:cNvPr>
              <p:cNvSpPr/>
              <p:nvPr/>
            </p:nvSpPr>
            <p:spPr>
              <a:xfrm>
                <a:off x="4783317" y="1842370"/>
                <a:ext cx="672289" cy="6722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75" name="Group 94">
              <a:extLst>
                <a:ext uri="{FF2B5EF4-FFF2-40B4-BE49-F238E27FC236}">
                  <a16:creationId xmlns:a16="http://schemas.microsoft.com/office/drawing/2014/main" id="{0BF4B0A0-52C7-4E7D-AC0A-327C818316C7}"/>
                </a:ext>
              </a:extLst>
            </p:cNvPr>
            <p:cNvGrpSpPr/>
            <p:nvPr/>
          </p:nvGrpSpPr>
          <p:grpSpPr>
            <a:xfrm>
              <a:off x="3671313" y="3412343"/>
              <a:ext cx="1469591" cy="979049"/>
              <a:chOff x="3671313" y="3412343"/>
              <a:chExt cx="1469591" cy="979049"/>
            </a:xfrm>
          </p:grpSpPr>
          <p:grpSp>
            <p:nvGrpSpPr>
              <p:cNvPr id="115" name="Group 19">
                <a:extLst>
                  <a:ext uri="{FF2B5EF4-FFF2-40B4-BE49-F238E27FC236}">
                    <a16:creationId xmlns:a16="http://schemas.microsoft.com/office/drawing/2014/main" id="{90BE3773-ABE6-4A9E-B7D8-14492DDCD203}"/>
                  </a:ext>
                </a:extLst>
              </p:cNvPr>
              <p:cNvGrpSpPr/>
              <p:nvPr/>
            </p:nvGrpSpPr>
            <p:grpSpPr>
              <a:xfrm rot="16200000">
                <a:off x="3916584" y="3167072"/>
                <a:ext cx="979049" cy="1469591"/>
                <a:chOff x="5093002" y="2426934"/>
                <a:chExt cx="2232248" cy="3350691"/>
              </a:xfrm>
              <a:solidFill>
                <a:schemeClr val="accent5"/>
              </a:solidFill>
            </p:grpSpPr>
            <p:grpSp>
              <p:nvGrpSpPr>
                <p:cNvPr id="117" name="Group 20">
                  <a:extLst>
                    <a:ext uri="{FF2B5EF4-FFF2-40B4-BE49-F238E27FC236}">
                      <a16:creationId xmlns:a16="http://schemas.microsoft.com/office/drawing/2014/main" id="{B54F3AE3-637E-4E94-A3BF-272926AF563C}"/>
                    </a:ext>
                  </a:extLst>
                </p:cNvPr>
                <p:cNvGrpSpPr/>
                <p:nvPr/>
              </p:nvGrpSpPr>
              <p:grpSpPr>
                <a:xfrm>
                  <a:off x="5625823" y="4659182"/>
                  <a:ext cx="1166607" cy="1118443"/>
                  <a:chOff x="4964627" y="3703863"/>
                  <a:chExt cx="393594" cy="377344"/>
                </a:xfrm>
                <a:grpFill/>
              </p:grpSpPr>
              <p:sp>
                <p:nvSpPr>
                  <p:cNvPr id="119" name="Oval 1">
                    <a:extLst>
                      <a:ext uri="{FF2B5EF4-FFF2-40B4-BE49-F238E27FC236}">
                        <a16:creationId xmlns:a16="http://schemas.microsoft.com/office/drawing/2014/main" id="{4DED4937-CA19-4053-B7C8-FC58ACE110FD}"/>
                      </a:ext>
                    </a:extLst>
                  </p:cNvPr>
                  <p:cNvSpPr/>
                  <p:nvPr/>
                </p:nvSpPr>
                <p:spPr>
                  <a:xfrm flipH="1">
                    <a:off x="4977747" y="3794659"/>
                    <a:ext cx="36735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0008" h="164304">
                        <a:moveTo>
                          <a:pt x="852708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5"/>
                        </a:lnTo>
                        <a:cubicBezTo>
                          <a:pt x="0" y="134173"/>
                          <a:pt x="30131" y="164304"/>
                          <a:pt x="67299" y="164304"/>
                        </a:cubicBezTo>
                        <a:lnTo>
                          <a:pt x="852708" y="164304"/>
                        </a:lnTo>
                        <a:cubicBezTo>
                          <a:pt x="889877" y="164304"/>
                          <a:pt x="920008" y="134173"/>
                          <a:pt x="920008" y="97005"/>
                        </a:cubicBezTo>
                        <a:lnTo>
                          <a:pt x="920008" y="67299"/>
                        </a:lnTo>
                        <a:cubicBezTo>
                          <a:pt x="920008" y="30131"/>
                          <a:pt x="889877" y="0"/>
                          <a:pt x="85270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20" name="Oval 1">
                    <a:extLst>
                      <a:ext uri="{FF2B5EF4-FFF2-40B4-BE49-F238E27FC236}">
                        <a16:creationId xmlns:a16="http://schemas.microsoft.com/office/drawing/2014/main" id="{A526BB70-7BF9-4693-B209-F9635F438232}"/>
                      </a:ext>
                    </a:extLst>
                  </p:cNvPr>
                  <p:cNvSpPr/>
                  <p:nvPr/>
                </p:nvSpPr>
                <p:spPr>
                  <a:xfrm flipH="1">
                    <a:off x="5017106" y="3976249"/>
                    <a:ext cx="288634" cy="1049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2862" h="262858">
                        <a:moveTo>
                          <a:pt x="722862" y="0"/>
                        </a:moveTo>
                        <a:lnTo>
                          <a:pt x="0" y="0"/>
                        </a:lnTo>
                        <a:lnTo>
                          <a:pt x="0" y="131429"/>
                        </a:lnTo>
                        <a:cubicBezTo>
                          <a:pt x="0" y="204015"/>
                          <a:pt x="161818" y="262858"/>
                          <a:pt x="361431" y="262858"/>
                        </a:cubicBezTo>
                        <a:cubicBezTo>
                          <a:pt x="561044" y="262858"/>
                          <a:pt x="722862" y="204015"/>
                          <a:pt x="722862" y="1314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21" name="Oval 1">
                    <a:extLst>
                      <a:ext uri="{FF2B5EF4-FFF2-40B4-BE49-F238E27FC236}">
                        <a16:creationId xmlns:a16="http://schemas.microsoft.com/office/drawing/2014/main" id="{1B466E95-EDCB-4FCC-9626-A10AAE23445C}"/>
                      </a:ext>
                    </a:extLst>
                  </p:cNvPr>
                  <p:cNvSpPr/>
                  <p:nvPr/>
                </p:nvSpPr>
                <p:spPr>
                  <a:xfrm flipH="1">
                    <a:off x="4990867" y="3885454"/>
                    <a:ext cx="34111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4293" h="164306">
                        <a:moveTo>
                          <a:pt x="786994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7"/>
                        </a:lnTo>
                        <a:cubicBezTo>
                          <a:pt x="0" y="134174"/>
                          <a:pt x="30131" y="164306"/>
                          <a:pt x="67299" y="164306"/>
                        </a:cubicBezTo>
                        <a:lnTo>
                          <a:pt x="786994" y="164306"/>
                        </a:lnTo>
                        <a:cubicBezTo>
                          <a:pt x="824162" y="164306"/>
                          <a:pt x="854293" y="134174"/>
                          <a:pt x="854293" y="97007"/>
                        </a:cubicBezTo>
                        <a:lnTo>
                          <a:pt x="854293" y="67299"/>
                        </a:lnTo>
                        <a:cubicBezTo>
                          <a:pt x="854293" y="30131"/>
                          <a:pt x="824162" y="0"/>
                          <a:pt x="78699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22" name="Oval 1">
                    <a:extLst>
                      <a:ext uri="{FF2B5EF4-FFF2-40B4-BE49-F238E27FC236}">
                        <a16:creationId xmlns:a16="http://schemas.microsoft.com/office/drawing/2014/main" id="{3D0F0EFC-F06B-4862-896A-0010A9D5A16B}"/>
                      </a:ext>
                    </a:extLst>
                  </p:cNvPr>
                  <p:cNvSpPr/>
                  <p:nvPr/>
                </p:nvSpPr>
                <p:spPr>
                  <a:xfrm flipH="1">
                    <a:off x="4964627" y="3703863"/>
                    <a:ext cx="39359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5723" h="164305">
                        <a:moveTo>
                          <a:pt x="918424" y="0"/>
                        </a:moveTo>
                        <a:lnTo>
                          <a:pt x="67300" y="0"/>
                        </a:lnTo>
                        <a:cubicBezTo>
                          <a:pt x="30131" y="0"/>
                          <a:pt x="0" y="30130"/>
                          <a:pt x="0" y="67298"/>
                        </a:cubicBezTo>
                        <a:lnTo>
                          <a:pt x="0" y="97006"/>
                        </a:lnTo>
                        <a:cubicBezTo>
                          <a:pt x="0" y="134173"/>
                          <a:pt x="30131" y="164305"/>
                          <a:pt x="67300" y="164305"/>
                        </a:cubicBezTo>
                        <a:lnTo>
                          <a:pt x="918424" y="164305"/>
                        </a:lnTo>
                        <a:cubicBezTo>
                          <a:pt x="955592" y="164305"/>
                          <a:pt x="985723" y="134173"/>
                          <a:pt x="985723" y="97006"/>
                        </a:cubicBezTo>
                        <a:lnTo>
                          <a:pt x="985723" y="67298"/>
                        </a:lnTo>
                        <a:cubicBezTo>
                          <a:pt x="985723" y="30130"/>
                          <a:pt x="955592" y="0"/>
                          <a:pt x="9184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</p:grpSp>
            <p:sp>
              <p:nvSpPr>
                <p:cNvPr id="118" name="Block Arc 21">
                  <a:extLst>
                    <a:ext uri="{FF2B5EF4-FFF2-40B4-BE49-F238E27FC236}">
                      <a16:creationId xmlns:a16="http://schemas.microsoft.com/office/drawing/2014/main" id="{4F95EEA9-EE39-4833-A324-2C823E4498A6}"/>
                    </a:ext>
                  </a:extLst>
                </p:cNvPr>
                <p:cNvSpPr/>
                <p:nvPr/>
              </p:nvSpPr>
              <p:spPr>
                <a:xfrm>
                  <a:off x="5093002" y="2426934"/>
                  <a:ext cx="2232248" cy="2232248"/>
                </a:xfrm>
                <a:prstGeom prst="blockArc">
                  <a:avLst>
                    <a:gd name="adj1" fmla="val 7222187"/>
                    <a:gd name="adj2" fmla="val 3660514"/>
                    <a:gd name="adj3" fmla="val 810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16" name="Oval 49">
                <a:extLst>
                  <a:ext uri="{FF2B5EF4-FFF2-40B4-BE49-F238E27FC236}">
                    <a16:creationId xmlns:a16="http://schemas.microsoft.com/office/drawing/2014/main" id="{0F574DE2-63BE-4D85-9F3A-BE0265F500DC}"/>
                  </a:ext>
                </a:extLst>
              </p:cNvPr>
              <p:cNvSpPr/>
              <p:nvPr/>
            </p:nvSpPr>
            <p:spPr>
              <a:xfrm>
                <a:off x="3807045" y="3565723"/>
                <a:ext cx="672289" cy="6722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76" name="Group 99">
              <a:extLst>
                <a:ext uri="{FF2B5EF4-FFF2-40B4-BE49-F238E27FC236}">
                  <a16:creationId xmlns:a16="http://schemas.microsoft.com/office/drawing/2014/main" id="{D1B8E89C-A236-4C8A-8CB1-E76F4049F931}"/>
                </a:ext>
              </a:extLst>
            </p:cNvPr>
            <p:cNvGrpSpPr/>
            <p:nvPr/>
          </p:nvGrpSpPr>
          <p:grpSpPr>
            <a:xfrm>
              <a:off x="4752573" y="4644247"/>
              <a:ext cx="979049" cy="1469591"/>
              <a:chOff x="4752573" y="4644247"/>
              <a:chExt cx="979049" cy="1469591"/>
            </a:xfrm>
          </p:grpSpPr>
          <p:grpSp>
            <p:nvGrpSpPr>
              <p:cNvPr id="107" name="Group 5">
                <a:extLst>
                  <a:ext uri="{FF2B5EF4-FFF2-40B4-BE49-F238E27FC236}">
                    <a16:creationId xmlns:a16="http://schemas.microsoft.com/office/drawing/2014/main" id="{EF4BFA2F-D7F3-4FFC-996A-998EBCE1C240}"/>
                  </a:ext>
                </a:extLst>
              </p:cNvPr>
              <p:cNvGrpSpPr/>
              <p:nvPr/>
            </p:nvGrpSpPr>
            <p:grpSpPr>
              <a:xfrm rot="12600000">
                <a:off x="4752573" y="4644247"/>
                <a:ext cx="979049" cy="1469591"/>
                <a:chOff x="5093002" y="2426934"/>
                <a:chExt cx="2232248" cy="3350691"/>
              </a:xfrm>
              <a:solidFill>
                <a:schemeClr val="accent6"/>
              </a:solidFill>
            </p:grpSpPr>
            <p:grpSp>
              <p:nvGrpSpPr>
                <p:cNvPr id="109" name="Group 6">
                  <a:extLst>
                    <a:ext uri="{FF2B5EF4-FFF2-40B4-BE49-F238E27FC236}">
                      <a16:creationId xmlns:a16="http://schemas.microsoft.com/office/drawing/2014/main" id="{BE92B638-F29E-4CFB-9DB7-5F62E101F03B}"/>
                    </a:ext>
                  </a:extLst>
                </p:cNvPr>
                <p:cNvGrpSpPr/>
                <p:nvPr/>
              </p:nvGrpSpPr>
              <p:grpSpPr>
                <a:xfrm>
                  <a:off x="5625823" y="4659182"/>
                  <a:ext cx="1166607" cy="1118443"/>
                  <a:chOff x="4964627" y="3703863"/>
                  <a:chExt cx="393594" cy="377344"/>
                </a:xfrm>
                <a:grpFill/>
              </p:grpSpPr>
              <p:sp>
                <p:nvSpPr>
                  <p:cNvPr id="111" name="Oval 1">
                    <a:extLst>
                      <a:ext uri="{FF2B5EF4-FFF2-40B4-BE49-F238E27FC236}">
                        <a16:creationId xmlns:a16="http://schemas.microsoft.com/office/drawing/2014/main" id="{2769D390-C98B-4543-9222-CEC37A0419FB}"/>
                      </a:ext>
                    </a:extLst>
                  </p:cNvPr>
                  <p:cNvSpPr/>
                  <p:nvPr/>
                </p:nvSpPr>
                <p:spPr>
                  <a:xfrm flipH="1">
                    <a:off x="4977747" y="3794659"/>
                    <a:ext cx="36735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0008" h="164304">
                        <a:moveTo>
                          <a:pt x="852708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5"/>
                        </a:lnTo>
                        <a:cubicBezTo>
                          <a:pt x="0" y="134173"/>
                          <a:pt x="30131" y="164304"/>
                          <a:pt x="67299" y="164304"/>
                        </a:cubicBezTo>
                        <a:lnTo>
                          <a:pt x="852708" y="164304"/>
                        </a:lnTo>
                        <a:cubicBezTo>
                          <a:pt x="889877" y="164304"/>
                          <a:pt x="920008" y="134173"/>
                          <a:pt x="920008" y="97005"/>
                        </a:cubicBezTo>
                        <a:lnTo>
                          <a:pt x="920008" y="67299"/>
                        </a:lnTo>
                        <a:cubicBezTo>
                          <a:pt x="920008" y="30131"/>
                          <a:pt x="889877" y="0"/>
                          <a:pt x="85270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12" name="Oval 1">
                    <a:extLst>
                      <a:ext uri="{FF2B5EF4-FFF2-40B4-BE49-F238E27FC236}">
                        <a16:creationId xmlns:a16="http://schemas.microsoft.com/office/drawing/2014/main" id="{9ECA9BBC-475B-47E0-8EEE-87A1AC70CE86}"/>
                      </a:ext>
                    </a:extLst>
                  </p:cNvPr>
                  <p:cNvSpPr/>
                  <p:nvPr/>
                </p:nvSpPr>
                <p:spPr>
                  <a:xfrm flipH="1">
                    <a:off x="5017106" y="3976249"/>
                    <a:ext cx="288634" cy="1049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2862" h="262858">
                        <a:moveTo>
                          <a:pt x="722862" y="0"/>
                        </a:moveTo>
                        <a:lnTo>
                          <a:pt x="0" y="0"/>
                        </a:lnTo>
                        <a:lnTo>
                          <a:pt x="0" y="131429"/>
                        </a:lnTo>
                        <a:cubicBezTo>
                          <a:pt x="0" y="204015"/>
                          <a:pt x="161818" y="262858"/>
                          <a:pt x="361431" y="262858"/>
                        </a:cubicBezTo>
                        <a:cubicBezTo>
                          <a:pt x="561044" y="262858"/>
                          <a:pt x="722862" y="204015"/>
                          <a:pt x="722862" y="1314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13" name="Oval 1">
                    <a:extLst>
                      <a:ext uri="{FF2B5EF4-FFF2-40B4-BE49-F238E27FC236}">
                        <a16:creationId xmlns:a16="http://schemas.microsoft.com/office/drawing/2014/main" id="{F414987A-76A1-4CBD-AFE2-3D69308BB141}"/>
                      </a:ext>
                    </a:extLst>
                  </p:cNvPr>
                  <p:cNvSpPr/>
                  <p:nvPr/>
                </p:nvSpPr>
                <p:spPr>
                  <a:xfrm flipH="1">
                    <a:off x="4990867" y="3885454"/>
                    <a:ext cx="34111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4293" h="164306">
                        <a:moveTo>
                          <a:pt x="786994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7"/>
                        </a:lnTo>
                        <a:cubicBezTo>
                          <a:pt x="0" y="134174"/>
                          <a:pt x="30131" y="164306"/>
                          <a:pt x="67299" y="164306"/>
                        </a:cubicBezTo>
                        <a:lnTo>
                          <a:pt x="786994" y="164306"/>
                        </a:lnTo>
                        <a:cubicBezTo>
                          <a:pt x="824162" y="164306"/>
                          <a:pt x="854293" y="134174"/>
                          <a:pt x="854293" y="97007"/>
                        </a:cubicBezTo>
                        <a:lnTo>
                          <a:pt x="854293" y="67299"/>
                        </a:lnTo>
                        <a:cubicBezTo>
                          <a:pt x="854293" y="30131"/>
                          <a:pt x="824162" y="0"/>
                          <a:pt x="78699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14" name="Oval 1">
                    <a:extLst>
                      <a:ext uri="{FF2B5EF4-FFF2-40B4-BE49-F238E27FC236}">
                        <a16:creationId xmlns:a16="http://schemas.microsoft.com/office/drawing/2014/main" id="{464ABF28-570E-49A4-8FB4-C4F77499E236}"/>
                      </a:ext>
                    </a:extLst>
                  </p:cNvPr>
                  <p:cNvSpPr/>
                  <p:nvPr/>
                </p:nvSpPr>
                <p:spPr>
                  <a:xfrm flipH="1">
                    <a:off x="4964627" y="3703863"/>
                    <a:ext cx="39359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5723" h="164305">
                        <a:moveTo>
                          <a:pt x="918424" y="0"/>
                        </a:moveTo>
                        <a:lnTo>
                          <a:pt x="67300" y="0"/>
                        </a:lnTo>
                        <a:cubicBezTo>
                          <a:pt x="30131" y="0"/>
                          <a:pt x="0" y="30130"/>
                          <a:pt x="0" y="67298"/>
                        </a:cubicBezTo>
                        <a:lnTo>
                          <a:pt x="0" y="97006"/>
                        </a:lnTo>
                        <a:cubicBezTo>
                          <a:pt x="0" y="134173"/>
                          <a:pt x="30131" y="164305"/>
                          <a:pt x="67300" y="164305"/>
                        </a:cubicBezTo>
                        <a:lnTo>
                          <a:pt x="918424" y="164305"/>
                        </a:lnTo>
                        <a:cubicBezTo>
                          <a:pt x="955592" y="164305"/>
                          <a:pt x="985723" y="134173"/>
                          <a:pt x="985723" y="97006"/>
                        </a:cubicBezTo>
                        <a:lnTo>
                          <a:pt x="985723" y="67298"/>
                        </a:lnTo>
                        <a:cubicBezTo>
                          <a:pt x="985723" y="30130"/>
                          <a:pt x="955592" y="0"/>
                          <a:pt x="9184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</p:grpSp>
            <p:sp>
              <p:nvSpPr>
                <p:cNvPr id="110" name="Block Arc 7">
                  <a:extLst>
                    <a:ext uri="{FF2B5EF4-FFF2-40B4-BE49-F238E27FC236}">
                      <a16:creationId xmlns:a16="http://schemas.microsoft.com/office/drawing/2014/main" id="{64871922-F53D-420D-BAAF-0960336CAC4F}"/>
                    </a:ext>
                  </a:extLst>
                </p:cNvPr>
                <p:cNvSpPr/>
                <p:nvPr/>
              </p:nvSpPr>
              <p:spPr>
                <a:xfrm>
                  <a:off x="5093002" y="2426934"/>
                  <a:ext cx="2232248" cy="2232248"/>
                </a:xfrm>
                <a:prstGeom prst="blockArc">
                  <a:avLst>
                    <a:gd name="adj1" fmla="val 7222187"/>
                    <a:gd name="adj2" fmla="val 3660514"/>
                    <a:gd name="adj3" fmla="val 810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8" name="Oval 50">
                <a:extLst>
                  <a:ext uri="{FF2B5EF4-FFF2-40B4-BE49-F238E27FC236}">
                    <a16:creationId xmlns:a16="http://schemas.microsoft.com/office/drawing/2014/main" id="{6E3D586E-B8B8-44C1-9346-819851E5097E}"/>
                  </a:ext>
                </a:extLst>
              </p:cNvPr>
              <p:cNvSpPr/>
              <p:nvPr/>
            </p:nvSpPr>
            <p:spPr>
              <a:xfrm>
                <a:off x="4782464" y="5203112"/>
                <a:ext cx="672289" cy="6722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77" name="Group 97">
              <a:extLst>
                <a:ext uri="{FF2B5EF4-FFF2-40B4-BE49-F238E27FC236}">
                  <a16:creationId xmlns:a16="http://schemas.microsoft.com/office/drawing/2014/main" id="{525772BD-00EA-495B-B838-746403706536}"/>
                </a:ext>
              </a:extLst>
            </p:cNvPr>
            <p:cNvGrpSpPr/>
            <p:nvPr/>
          </p:nvGrpSpPr>
          <p:grpSpPr>
            <a:xfrm>
              <a:off x="7082763" y="3412343"/>
              <a:ext cx="1469591" cy="979049"/>
              <a:chOff x="7082763" y="3412343"/>
              <a:chExt cx="1469591" cy="979049"/>
            </a:xfrm>
          </p:grpSpPr>
          <p:grpSp>
            <p:nvGrpSpPr>
              <p:cNvPr id="99" name="Group 40">
                <a:extLst>
                  <a:ext uri="{FF2B5EF4-FFF2-40B4-BE49-F238E27FC236}">
                    <a16:creationId xmlns:a16="http://schemas.microsoft.com/office/drawing/2014/main" id="{AA77202B-30C0-4C0D-83CA-53835200ED7B}"/>
                  </a:ext>
                </a:extLst>
              </p:cNvPr>
              <p:cNvGrpSpPr/>
              <p:nvPr/>
            </p:nvGrpSpPr>
            <p:grpSpPr>
              <a:xfrm rot="5400000" flipH="1">
                <a:off x="7328034" y="3167072"/>
                <a:ext cx="979049" cy="1469591"/>
                <a:chOff x="5093004" y="2426936"/>
                <a:chExt cx="2232248" cy="3350690"/>
              </a:xfrm>
              <a:solidFill>
                <a:schemeClr val="accent2"/>
              </a:solidFill>
            </p:grpSpPr>
            <p:grpSp>
              <p:nvGrpSpPr>
                <p:cNvPr id="101" name="Group 41">
                  <a:extLst>
                    <a:ext uri="{FF2B5EF4-FFF2-40B4-BE49-F238E27FC236}">
                      <a16:creationId xmlns:a16="http://schemas.microsoft.com/office/drawing/2014/main" id="{42BD4E4A-0A51-4B0A-8F30-DABEE4B4053B}"/>
                    </a:ext>
                  </a:extLst>
                </p:cNvPr>
                <p:cNvGrpSpPr/>
                <p:nvPr/>
              </p:nvGrpSpPr>
              <p:grpSpPr>
                <a:xfrm>
                  <a:off x="5625823" y="4659177"/>
                  <a:ext cx="1166607" cy="1118449"/>
                  <a:chOff x="4964627" y="3703861"/>
                  <a:chExt cx="393594" cy="377346"/>
                </a:xfrm>
                <a:grpFill/>
              </p:grpSpPr>
              <p:sp>
                <p:nvSpPr>
                  <p:cNvPr id="103" name="Oval 1">
                    <a:extLst>
                      <a:ext uri="{FF2B5EF4-FFF2-40B4-BE49-F238E27FC236}">
                        <a16:creationId xmlns:a16="http://schemas.microsoft.com/office/drawing/2014/main" id="{49CA30CB-9765-4E73-9E8F-A6BB873F0C8B}"/>
                      </a:ext>
                    </a:extLst>
                  </p:cNvPr>
                  <p:cNvSpPr/>
                  <p:nvPr/>
                </p:nvSpPr>
                <p:spPr>
                  <a:xfrm flipH="1">
                    <a:off x="4977748" y="3794658"/>
                    <a:ext cx="36735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0008" h="164304">
                        <a:moveTo>
                          <a:pt x="852708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5"/>
                        </a:lnTo>
                        <a:cubicBezTo>
                          <a:pt x="0" y="134173"/>
                          <a:pt x="30131" y="164304"/>
                          <a:pt x="67299" y="164304"/>
                        </a:cubicBezTo>
                        <a:lnTo>
                          <a:pt x="852708" y="164304"/>
                        </a:lnTo>
                        <a:cubicBezTo>
                          <a:pt x="889877" y="164304"/>
                          <a:pt x="920008" y="134173"/>
                          <a:pt x="920008" y="97005"/>
                        </a:cubicBezTo>
                        <a:lnTo>
                          <a:pt x="920008" y="67299"/>
                        </a:lnTo>
                        <a:cubicBezTo>
                          <a:pt x="920008" y="30131"/>
                          <a:pt x="889877" y="0"/>
                          <a:pt x="85270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04" name="Oval 1">
                    <a:extLst>
                      <a:ext uri="{FF2B5EF4-FFF2-40B4-BE49-F238E27FC236}">
                        <a16:creationId xmlns:a16="http://schemas.microsoft.com/office/drawing/2014/main" id="{C0EB8EDF-2FC1-4461-B359-5AD873679AAF}"/>
                      </a:ext>
                    </a:extLst>
                  </p:cNvPr>
                  <p:cNvSpPr/>
                  <p:nvPr/>
                </p:nvSpPr>
                <p:spPr>
                  <a:xfrm flipH="1">
                    <a:off x="5017106" y="3976249"/>
                    <a:ext cx="288634" cy="1049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2862" h="262858">
                        <a:moveTo>
                          <a:pt x="722862" y="0"/>
                        </a:moveTo>
                        <a:lnTo>
                          <a:pt x="0" y="0"/>
                        </a:lnTo>
                        <a:lnTo>
                          <a:pt x="0" y="131429"/>
                        </a:lnTo>
                        <a:cubicBezTo>
                          <a:pt x="0" y="204015"/>
                          <a:pt x="161818" y="262858"/>
                          <a:pt x="361431" y="262858"/>
                        </a:cubicBezTo>
                        <a:cubicBezTo>
                          <a:pt x="561044" y="262858"/>
                          <a:pt x="722862" y="204015"/>
                          <a:pt x="722862" y="1314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05" name="Oval 1">
                    <a:extLst>
                      <a:ext uri="{FF2B5EF4-FFF2-40B4-BE49-F238E27FC236}">
                        <a16:creationId xmlns:a16="http://schemas.microsoft.com/office/drawing/2014/main" id="{A4ED505A-98A2-442E-A583-D2545CAC48C1}"/>
                      </a:ext>
                    </a:extLst>
                  </p:cNvPr>
                  <p:cNvSpPr/>
                  <p:nvPr/>
                </p:nvSpPr>
                <p:spPr>
                  <a:xfrm flipH="1">
                    <a:off x="4990867" y="3885454"/>
                    <a:ext cx="34111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4293" h="164306">
                        <a:moveTo>
                          <a:pt x="786994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7"/>
                        </a:lnTo>
                        <a:cubicBezTo>
                          <a:pt x="0" y="134174"/>
                          <a:pt x="30131" y="164306"/>
                          <a:pt x="67299" y="164306"/>
                        </a:cubicBezTo>
                        <a:lnTo>
                          <a:pt x="786994" y="164306"/>
                        </a:lnTo>
                        <a:cubicBezTo>
                          <a:pt x="824162" y="164306"/>
                          <a:pt x="854293" y="134174"/>
                          <a:pt x="854293" y="97007"/>
                        </a:cubicBezTo>
                        <a:lnTo>
                          <a:pt x="854293" y="67299"/>
                        </a:lnTo>
                        <a:cubicBezTo>
                          <a:pt x="854293" y="30131"/>
                          <a:pt x="824162" y="0"/>
                          <a:pt x="78699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106" name="Oval 1">
                    <a:extLst>
                      <a:ext uri="{FF2B5EF4-FFF2-40B4-BE49-F238E27FC236}">
                        <a16:creationId xmlns:a16="http://schemas.microsoft.com/office/drawing/2014/main" id="{C6F6862F-DA41-403A-97C7-C6F2CFD1A581}"/>
                      </a:ext>
                    </a:extLst>
                  </p:cNvPr>
                  <p:cNvSpPr/>
                  <p:nvPr/>
                </p:nvSpPr>
                <p:spPr>
                  <a:xfrm flipH="1">
                    <a:off x="4964627" y="3703861"/>
                    <a:ext cx="39359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5723" h="164305">
                        <a:moveTo>
                          <a:pt x="918424" y="0"/>
                        </a:moveTo>
                        <a:lnTo>
                          <a:pt x="67300" y="0"/>
                        </a:lnTo>
                        <a:cubicBezTo>
                          <a:pt x="30131" y="0"/>
                          <a:pt x="0" y="30130"/>
                          <a:pt x="0" y="67298"/>
                        </a:cubicBezTo>
                        <a:lnTo>
                          <a:pt x="0" y="97006"/>
                        </a:lnTo>
                        <a:cubicBezTo>
                          <a:pt x="0" y="134173"/>
                          <a:pt x="30131" y="164305"/>
                          <a:pt x="67300" y="164305"/>
                        </a:cubicBezTo>
                        <a:lnTo>
                          <a:pt x="918424" y="164305"/>
                        </a:lnTo>
                        <a:cubicBezTo>
                          <a:pt x="955592" y="164305"/>
                          <a:pt x="985723" y="134173"/>
                          <a:pt x="985723" y="97006"/>
                        </a:cubicBezTo>
                        <a:lnTo>
                          <a:pt x="985723" y="67298"/>
                        </a:lnTo>
                        <a:cubicBezTo>
                          <a:pt x="985723" y="30130"/>
                          <a:pt x="955592" y="0"/>
                          <a:pt x="9184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</p:grpSp>
            <p:sp>
              <p:nvSpPr>
                <p:cNvPr id="102" name="Block Arc 42">
                  <a:extLst>
                    <a:ext uri="{FF2B5EF4-FFF2-40B4-BE49-F238E27FC236}">
                      <a16:creationId xmlns:a16="http://schemas.microsoft.com/office/drawing/2014/main" id="{805C344F-D5FF-4132-9F82-B67C8B60A67A}"/>
                    </a:ext>
                  </a:extLst>
                </p:cNvPr>
                <p:cNvSpPr/>
                <p:nvPr/>
              </p:nvSpPr>
              <p:spPr>
                <a:xfrm>
                  <a:off x="5093004" y="2426936"/>
                  <a:ext cx="2232248" cy="2232247"/>
                </a:xfrm>
                <a:prstGeom prst="blockArc">
                  <a:avLst>
                    <a:gd name="adj1" fmla="val 7222187"/>
                    <a:gd name="adj2" fmla="val 3660514"/>
                    <a:gd name="adj3" fmla="val 810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0" name="Oval 52">
                <a:extLst>
                  <a:ext uri="{FF2B5EF4-FFF2-40B4-BE49-F238E27FC236}">
                    <a16:creationId xmlns:a16="http://schemas.microsoft.com/office/drawing/2014/main" id="{CE8AA7BE-F87B-4365-B567-349E40E8A0CF}"/>
                  </a:ext>
                </a:extLst>
              </p:cNvPr>
              <p:cNvSpPr/>
              <p:nvPr/>
            </p:nvSpPr>
            <p:spPr>
              <a:xfrm>
                <a:off x="7714086" y="3565723"/>
                <a:ext cx="672289" cy="6722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78" name="Group 110">
              <a:extLst>
                <a:ext uri="{FF2B5EF4-FFF2-40B4-BE49-F238E27FC236}">
                  <a16:creationId xmlns:a16="http://schemas.microsoft.com/office/drawing/2014/main" id="{492F1171-B75E-4855-AD88-0BA2BEBECBF8}"/>
                </a:ext>
              </a:extLst>
            </p:cNvPr>
            <p:cNvGrpSpPr/>
            <p:nvPr/>
          </p:nvGrpSpPr>
          <p:grpSpPr>
            <a:xfrm>
              <a:off x="5632945" y="3413224"/>
              <a:ext cx="874199" cy="965993"/>
              <a:chOff x="4835382" y="73243"/>
              <a:chExt cx="2920830" cy="3227535"/>
            </a:xfrm>
            <a:solidFill>
              <a:schemeClr val="bg1">
                <a:lumMod val="50000"/>
              </a:schemeClr>
            </a:solidFill>
          </p:grpSpPr>
          <p:sp>
            <p:nvSpPr>
              <p:cNvPr id="97" name="Freeform 111">
                <a:extLst>
                  <a:ext uri="{FF2B5EF4-FFF2-40B4-BE49-F238E27FC236}">
                    <a16:creationId xmlns:a16="http://schemas.microsoft.com/office/drawing/2014/main" id="{EC372B0D-E19C-460F-B8EA-20FB06B7CDBE}"/>
                  </a:ext>
                </a:extLst>
              </p:cNvPr>
              <p:cNvSpPr/>
              <p:nvPr/>
            </p:nvSpPr>
            <p:spPr>
              <a:xfrm>
                <a:off x="4835382" y="73243"/>
                <a:ext cx="2920830" cy="3227535"/>
              </a:xfrm>
              <a:custGeom>
                <a:avLst/>
                <a:gdLst>
                  <a:gd name="connsiteX0" fmla="*/ 3030279 w 4784651"/>
                  <a:gd name="connsiteY0" fmla="*/ 0 h 5890437"/>
                  <a:gd name="connsiteX1" fmla="*/ 765544 w 4784651"/>
                  <a:gd name="connsiteY1" fmla="*/ 1935126 h 5890437"/>
                  <a:gd name="connsiteX2" fmla="*/ 0 w 4784651"/>
                  <a:gd name="connsiteY2" fmla="*/ 3051544 h 5890437"/>
                  <a:gd name="connsiteX3" fmla="*/ 510363 w 4784651"/>
                  <a:gd name="connsiteY3" fmla="*/ 3327991 h 5890437"/>
                  <a:gd name="connsiteX4" fmla="*/ 297711 w 4784651"/>
                  <a:gd name="connsiteY4" fmla="*/ 3657600 h 5890437"/>
                  <a:gd name="connsiteX5" fmla="*/ 489097 w 4784651"/>
                  <a:gd name="connsiteY5" fmla="*/ 3870251 h 5890437"/>
                  <a:gd name="connsiteX6" fmla="*/ 372139 w 4784651"/>
                  <a:gd name="connsiteY6" fmla="*/ 4061637 h 5890437"/>
                  <a:gd name="connsiteX7" fmla="*/ 563525 w 4784651"/>
                  <a:gd name="connsiteY7" fmla="*/ 4316819 h 5890437"/>
                  <a:gd name="connsiteX8" fmla="*/ 499730 w 4784651"/>
                  <a:gd name="connsiteY8" fmla="*/ 4976037 h 5890437"/>
                  <a:gd name="connsiteX9" fmla="*/ 1754372 w 4784651"/>
                  <a:gd name="connsiteY9" fmla="*/ 5199321 h 5890437"/>
                  <a:gd name="connsiteX10" fmla="*/ 1945758 w 4784651"/>
                  <a:gd name="connsiteY10" fmla="*/ 5890437 h 5890437"/>
                  <a:gd name="connsiteX11" fmla="*/ 4784651 w 4784651"/>
                  <a:gd name="connsiteY11" fmla="*/ 5858540 h 5890437"/>
                  <a:gd name="connsiteX12" fmla="*/ 4561367 w 4784651"/>
                  <a:gd name="connsiteY12" fmla="*/ 4189228 h 5890437"/>
                  <a:gd name="connsiteX13" fmla="*/ 3030279 w 4784651"/>
                  <a:gd name="connsiteY13" fmla="*/ 0 h 5890437"/>
                  <a:gd name="connsiteX0" fmla="*/ 3030279 w 4784651"/>
                  <a:gd name="connsiteY0" fmla="*/ 114 h 5890551"/>
                  <a:gd name="connsiteX1" fmla="*/ 765544 w 4784651"/>
                  <a:gd name="connsiteY1" fmla="*/ 1935240 h 5890551"/>
                  <a:gd name="connsiteX2" fmla="*/ 0 w 4784651"/>
                  <a:gd name="connsiteY2" fmla="*/ 3051658 h 5890551"/>
                  <a:gd name="connsiteX3" fmla="*/ 510363 w 4784651"/>
                  <a:gd name="connsiteY3" fmla="*/ 3328105 h 5890551"/>
                  <a:gd name="connsiteX4" fmla="*/ 297711 w 4784651"/>
                  <a:gd name="connsiteY4" fmla="*/ 3657714 h 5890551"/>
                  <a:gd name="connsiteX5" fmla="*/ 489097 w 4784651"/>
                  <a:gd name="connsiteY5" fmla="*/ 3870365 h 5890551"/>
                  <a:gd name="connsiteX6" fmla="*/ 372139 w 4784651"/>
                  <a:gd name="connsiteY6" fmla="*/ 4061751 h 5890551"/>
                  <a:gd name="connsiteX7" fmla="*/ 563525 w 4784651"/>
                  <a:gd name="connsiteY7" fmla="*/ 4316933 h 5890551"/>
                  <a:gd name="connsiteX8" fmla="*/ 499730 w 4784651"/>
                  <a:gd name="connsiteY8" fmla="*/ 4976151 h 5890551"/>
                  <a:gd name="connsiteX9" fmla="*/ 1754372 w 4784651"/>
                  <a:gd name="connsiteY9" fmla="*/ 5199435 h 5890551"/>
                  <a:gd name="connsiteX10" fmla="*/ 1945758 w 4784651"/>
                  <a:gd name="connsiteY10" fmla="*/ 5890551 h 5890551"/>
                  <a:gd name="connsiteX11" fmla="*/ 4784651 w 4784651"/>
                  <a:gd name="connsiteY11" fmla="*/ 5858654 h 5890551"/>
                  <a:gd name="connsiteX12" fmla="*/ 4561367 w 4784651"/>
                  <a:gd name="connsiteY12" fmla="*/ 4189342 h 5890551"/>
                  <a:gd name="connsiteX13" fmla="*/ 3030279 w 4784651"/>
                  <a:gd name="connsiteY13" fmla="*/ 114 h 5890551"/>
                  <a:gd name="connsiteX0" fmla="*/ 3030279 w 4784651"/>
                  <a:gd name="connsiteY0" fmla="*/ 398 h 5890835"/>
                  <a:gd name="connsiteX1" fmla="*/ 765544 w 4784651"/>
                  <a:gd name="connsiteY1" fmla="*/ 1935524 h 5890835"/>
                  <a:gd name="connsiteX2" fmla="*/ 0 w 4784651"/>
                  <a:gd name="connsiteY2" fmla="*/ 3051942 h 5890835"/>
                  <a:gd name="connsiteX3" fmla="*/ 510363 w 4784651"/>
                  <a:gd name="connsiteY3" fmla="*/ 3328389 h 5890835"/>
                  <a:gd name="connsiteX4" fmla="*/ 297711 w 4784651"/>
                  <a:gd name="connsiteY4" fmla="*/ 3657998 h 5890835"/>
                  <a:gd name="connsiteX5" fmla="*/ 489097 w 4784651"/>
                  <a:gd name="connsiteY5" fmla="*/ 3870649 h 5890835"/>
                  <a:gd name="connsiteX6" fmla="*/ 372139 w 4784651"/>
                  <a:gd name="connsiteY6" fmla="*/ 4062035 h 5890835"/>
                  <a:gd name="connsiteX7" fmla="*/ 563525 w 4784651"/>
                  <a:gd name="connsiteY7" fmla="*/ 4317217 h 5890835"/>
                  <a:gd name="connsiteX8" fmla="*/ 499730 w 4784651"/>
                  <a:gd name="connsiteY8" fmla="*/ 4976435 h 5890835"/>
                  <a:gd name="connsiteX9" fmla="*/ 1754372 w 4784651"/>
                  <a:gd name="connsiteY9" fmla="*/ 5199719 h 5890835"/>
                  <a:gd name="connsiteX10" fmla="*/ 1945758 w 4784651"/>
                  <a:gd name="connsiteY10" fmla="*/ 5890835 h 5890835"/>
                  <a:gd name="connsiteX11" fmla="*/ 4784651 w 4784651"/>
                  <a:gd name="connsiteY11" fmla="*/ 5858938 h 5890835"/>
                  <a:gd name="connsiteX12" fmla="*/ 4561367 w 4784651"/>
                  <a:gd name="connsiteY12" fmla="*/ 4189626 h 5890835"/>
                  <a:gd name="connsiteX13" fmla="*/ 3030279 w 4784651"/>
                  <a:gd name="connsiteY13" fmla="*/ 398 h 5890835"/>
                  <a:gd name="connsiteX0" fmla="*/ 3030279 w 5042277"/>
                  <a:gd name="connsiteY0" fmla="*/ 663 h 5891100"/>
                  <a:gd name="connsiteX1" fmla="*/ 765544 w 5042277"/>
                  <a:gd name="connsiteY1" fmla="*/ 1935789 h 5891100"/>
                  <a:gd name="connsiteX2" fmla="*/ 0 w 5042277"/>
                  <a:gd name="connsiteY2" fmla="*/ 3052207 h 5891100"/>
                  <a:gd name="connsiteX3" fmla="*/ 510363 w 5042277"/>
                  <a:gd name="connsiteY3" fmla="*/ 3328654 h 5891100"/>
                  <a:gd name="connsiteX4" fmla="*/ 297711 w 5042277"/>
                  <a:gd name="connsiteY4" fmla="*/ 3658263 h 5891100"/>
                  <a:gd name="connsiteX5" fmla="*/ 489097 w 5042277"/>
                  <a:gd name="connsiteY5" fmla="*/ 3870914 h 5891100"/>
                  <a:gd name="connsiteX6" fmla="*/ 372139 w 5042277"/>
                  <a:gd name="connsiteY6" fmla="*/ 4062300 h 5891100"/>
                  <a:gd name="connsiteX7" fmla="*/ 563525 w 5042277"/>
                  <a:gd name="connsiteY7" fmla="*/ 4317482 h 5891100"/>
                  <a:gd name="connsiteX8" fmla="*/ 499730 w 5042277"/>
                  <a:gd name="connsiteY8" fmla="*/ 4976700 h 5891100"/>
                  <a:gd name="connsiteX9" fmla="*/ 1754372 w 5042277"/>
                  <a:gd name="connsiteY9" fmla="*/ 5199984 h 5891100"/>
                  <a:gd name="connsiteX10" fmla="*/ 1945758 w 5042277"/>
                  <a:gd name="connsiteY10" fmla="*/ 5891100 h 5891100"/>
                  <a:gd name="connsiteX11" fmla="*/ 4784651 w 5042277"/>
                  <a:gd name="connsiteY11" fmla="*/ 5859203 h 5891100"/>
                  <a:gd name="connsiteX12" fmla="*/ 4561367 w 5042277"/>
                  <a:gd name="connsiteY12" fmla="*/ 4189891 h 5891100"/>
                  <a:gd name="connsiteX13" fmla="*/ 3030279 w 5042277"/>
                  <a:gd name="connsiteY13" fmla="*/ 663 h 5891100"/>
                  <a:gd name="connsiteX0" fmla="*/ 3030279 w 5316637"/>
                  <a:gd name="connsiteY0" fmla="*/ 1079 h 5891516"/>
                  <a:gd name="connsiteX1" fmla="*/ 765544 w 5316637"/>
                  <a:gd name="connsiteY1" fmla="*/ 1936205 h 5891516"/>
                  <a:gd name="connsiteX2" fmla="*/ 0 w 5316637"/>
                  <a:gd name="connsiteY2" fmla="*/ 3052623 h 5891516"/>
                  <a:gd name="connsiteX3" fmla="*/ 510363 w 5316637"/>
                  <a:gd name="connsiteY3" fmla="*/ 3329070 h 5891516"/>
                  <a:gd name="connsiteX4" fmla="*/ 297711 w 5316637"/>
                  <a:gd name="connsiteY4" fmla="*/ 3658679 h 5891516"/>
                  <a:gd name="connsiteX5" fmla="*/ 489097 w 5316637"/>
                  <a:gd name="connsiteY5" fmla="*/ 3871330 h 5891516"/>
                  <a:gd name="connsiteX6" fmla="*/ 372139 w 5316637"/>
                  <a:gd name="connsiteY6" fmla="*/ 4062716 h 5891516"/>
                  <a:gd name="connsiteX7" fmla="*/ 563525 w 5316637"/>
                  <a:gd name="connsiteY7" fmla="*/ 4317898 h 5891516"/>
                  <a:gd name="connsiteX8" fmla="*/ 499730 w 5316637"/>
                  <a:gd name="connsiteY8" fmla="*/ 4977116 h 5891516"/>
                  <a:gd name="connsiteX9" fmla="*/ 1754372 w 5316637"/>
                  <a:gd name="connsiteY9" fmla="*/ 5200400 h 5891516"/>
                  <a:gd name="connsiteX10" fmla="*/ 1945758 w 5316637"/>
                  <a:gd name="connsiteY10" fmla="*/ 5891516 h 5891516"/>
                  <a:gd name="connsiteX11" fmla="*/ 4784651 w 5316637"/>
                  <a:gd name="connsiteY11" fmla="*/ 5859619 h 5891516"/>
                  <a:gd name="connsiteX12" fmla="*/ 4890977 w 5316637"/>
                  <a:gd name="connsiteY12" fmla="*/ 3520456 h 5891516"/>
                  <a:gd name="connsiteX13" fmla="*/ 3030279 w 5316637"/>
                  <a:gd name="connsiteY13" fmla="*/ 1079 h 5891516"/>
                  <a:gd name="connsiteX0" fmla="*/ 3030279 w 5338934"/>
                  <a:gd name="connsiteY0" fmla="*/ 561 h 5890998"/>
                  <a:gd name="connsiteX1" fmla="*/ 765544 w 5338934"/>
                  <a:gd name="connsiteY1" fmla="*/ 1935687 h 5890998"/>
                  <a:gd name="connsiteX2" fmla="*/ 0 w 5338934"/>
                  <a:gd name="connsiteY2" fmla="*/ 3052105 h 5890998"/>
                  <a:gd name="connsiteX3" fmla="*/ 510363 w 5338934"/>
                  <a:gd name="connsiteY3" fmla="*/ 3328552 h 5890998"/>
                  <a:gd name="connsiteX4" fmla="*/ 297711 w 5338934"/>
                  <a:gd name="connsiteY4" fmla="*/ 3658161 h 5890998"/>
                  <a:gd name="connsiteX5" fmla="*/ 489097 w 5338934"/>
                  <a:gd name="connsiteY5" fmla="*/ 3870812 h 5890998"/>
                  <a:gd name="connsiteX6" fmla="*/ 372139 w 5338934"/>
                  <a:gd name="connsiteY6" fmla="*/ 4062198 h 5890998"/>
                  <a:gd name="connsiteX7" fmla="*/ 563525 w 5338934"/>
                  <a:gd name="connsiteY7" fmla="*/ 4317380 h 5890998"/>
                  <a:gd name="connsiteX8" fmla="*/ 499730 w 5338934"/>
                  <a:gd name="connsiteY8" fmla="*/ 4976598 h 5890998"/>
                  <a:gd name="connsiteX9" fmla="*/ 1754372 w 5338934"/>
                  <a:gd name="connsiteY9" fmla="*/ 5199882 h 5890998"/>
                  <a:gd name="connsiteX10" fmla="*/ 1945758 w 5338934"/>
                  <a:gd name="connsiteY10" fmla="*/ 5890998 h 5890998"/>
                  <a:gd name="connsiteX11" fmla="*/ 4784651 w 5338934"/>
                  <a:gd name="connsiteY11" fmla="*/ 5859101 h 5890998"/>
                  <a:gd name="connsiteX12" fmla="*/ 4890977 w 5338934"/>
                  <a:gd name="connsiteY12" fmla="*/ 3519938 h 5890998"/>
                  <a:gd name="connsiteX13" fmla="*/ 3030279 w 5338934"/>
                  <a:gd name="connsiteY13" fmla="*/ 561 h 5890998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75 h 5890612"/>
                  <a:gd name="connsiteX1" fmla="*/ 765544 w 5381346"/>
                  <a:gd name="connsiteY1" fmla="*/ 1935301 h 5890612"/>
                  <a:gd name="connsiteX2" fmla="*/ 0 w 5381346"/>
                  <a:gd name="connsiteY2" fmla="*/ 3051719 h 5890612"/>
                  <a:gd name="connsiteX3" fmla="*/ 510363 w 5381346"/>
                  <a:gd name="connsiteY3" fmla="*/ 3328166 h 5890612"/>
                  <a:gd name="connsiteX4" fmla="*/ 297711 w 5381346"/>
                  <a:gd name="connsiteY4" fmla="*/ 3657775 h 5890612"/>
                  <a:gd name="connsiteX5" fmla="*/ 489097 w 5381346"/>
                  <a:gd name="connsiteY5" fmla="*/ 3870426 h 5890612"/>
                  <a:gd name="connsiteX6" fmla="*/ 372139 w 5381346"/>
                  <a:gd name="connsiteY6" fmla="*/ 4061812 h 5890612"/>
                  <a:gd name="connsiteX7" fmla="*/ 563525 w 5381346"/>
                  <a:gd name="connsiteY7" fmla="*/ 4316994 h 5890612"/>
                  <a:gd name="connsiteX8" fmla="*/ 499730 w 5381346"/>
                  <a:gd name="connsiteY8" fmla="*/ 4976212 h 5890612"/>
                  <a:gd name="connsiteX9" fmla="*/ 1754372 w 5381346"/>
                  <a:gd name="connsiteY9" fmla="*/ 5199496 h 5890612"/>
                  <a:gd name="connsiteX10" fmla="*/ 1945758 w 5381346"/>
                  <a:gd name="connsiteY10" fmla="*/ 5890612 h 5890612"/>
                  <a:gd name="connsiteX11" fmla="*/ 4784651 w 5381346"/>
                  <a:gd name="connsiteY11" fmla="*/ 5858715 h 5890612"/>
                  <a:gd name="connsiteX12" fmla="*/ 4890977 w 5381346"/>
                  <a:gd name="connsiteY12" fmla="*/ 3519552 h 5890612"/>
                  <a:gd name="connsiteX13" fmla="*/ 3030279 w 5381346"/>
                  <a:gd name="connsiteY13" fmla="*/ 175 h 5890612"/>
                  <a:gd name="connsiteX0" fmla="*/ 3030279 w 5381346"/>
                  <a:gd name="connsiteY0" fmla="*/ 1733 h 5892170"/>
                  <a:gd name="connsiteX1" fmla="*/ 0 w 5381346"/>
                  <a:gd name="connsiteY1" fmla="*/ 3053277 h 5892170"/>
                  <a:gd name="connsiteX2" fmla="*/ 510363 w 5381346"/>
                  <a:gd name="connsiteY2" fmla="*/ 3329724 h 5892170"/>
                  <a:gd name="connsiteX3" fmla="*/ 297711 w 5381346"/>
                  <a:gd name="connsiteY3" fmla="*/ 3659333 h 5892170"/>
                  <a:gd name="connsiteX4" fmla="*/ 489097 w 5381346"/>
                  <a:gd name="connsiteY4" fmla="*/ 3871984 h 5892170"/>
                  <a:gd name="connsiteX5" fmla="*/ 372139 w 5381346"/>
                  <a:gd name="connsiteY5" fmla="*/ 4063370 h 5892170"/>
                  <a:gd name="connsiteX6" fmla="*/ 563525 w 5381346"/>
                  <a:gd name="connsiteY6" fmla="*/ 4318552 h 5892170"/>
                  <a:gd name="connsiteX7" fmla="*/ 499730 w 5381346"/>
                  <a:gd name="connsiteY7" fmla="*/ 4977770 h 5892170"/>
                  <a:gd name="connsiteX8" fmla="*/ 1754372 w 5381346"/>
                  <a:gd name="connsiteY8" fmla="*/ 5201054 h 5892170"/>
                  <a:gd name="connsiteX9" fmla="*/ 1945758 w 5381346"/>
                  <a:gd name="connsiteY9" fmla="*/ 5892170 h 5892170"/>
                  <a:gd name="connsiteX10" fmla="*/ 4784651 w 5381346"/>
                  <a:gd name="connsiteY10" fmla="*/ 5860273 h 5892170"/>
                  <a:gd name="connsiteX11" fmla="*/ 4890977 w 5381346"/>
                  <a:gd name="connsiteY11" fmla="*/ 3521110 h 5892170"/>
                  <a:gd name="connsiteX12" fmla="*/ 3030279 w 5381346"/>
                  <a:gd name="connsiteY12" fmla="*/ 1733 h 5892170"/>
                  <a:gd name="connsiteX0" fmla="*/ 3030279 w 5381346"/>
                  <a:gd name="connsiteY0" fmla="*/ 4 h 5890441"/>
                  <a:gd name="connsiteX1" fmla="*/ 0 w 5381346"/>
                  <a:gd name="connsiteY1" fmla="*/ 3051548 h 5890441"/>
                  <a:gd name="connsiteX2" fmla="*/ 510363 w 5381346"/>
                  <a:gd name="connsiteY2" fmla="*/ 3327995 h 5890441"/>
                  <a:gd name="connsiteX3" fmla="*/ 297711 w 5381346"/>
                  <a:gd name="connsiteY3" fmla="*/ 3657604 h 5890441"/>
                  <a:gd name="connsiteX4" fmla="*/ 489097 w 5381346"/>
                  <a:gd name="connsiteY4" fmla="*/ 3870255 h 5890441"/>
                  <a:gd name="connsiteX5" fmla="*/ 372139 w 5381346"/>
                  <a:gd name="connsiteY5" fmla="*/ 4061641 h 5890441"/>
                  <a:gd name="connsiteX6" fmla="*/ 563525 w 5381346"/>
                  <a:gd name="connsiteY6" fmla="*/ 4316823 h 5890441"/>
                  <a:gd name="connsiteX7" fmla="*/ 499730 w 5381346"/>
                  <a:gd name="connsiteY7" fmla="*/ 4976041 h 5890441"/>
                  <a:gd name="connsiteX8" fmla="*/ 1754372 w 5381346"/>
                  <a:gd name="connsiteY8" fmla="*/ 5199325 h 5890441"/>
                  <a:gd name="connsiteX9" fmla="*/ 1945758 w 5381346"/>
                  <a:gd name="connsiteY9" fmla="*/ 5890441 h 5890441"/>
                  <a:gd name="connsiteX10" fmla="*/ 4784651 w 5381346"/>
                  <a:gd name="connsiteY10" fmla="*/ 5858544 h 5890441"/>
                  <a:gd name="connsiteX11" fmla="*/ 4890977 w 5381346"/>
                  <a:gd name="connsiteY11" fmla="*/ 3519381 h 5890441"/>
                  <a:gd name="connsiteX12" fmla="*/ 3030279 w 5381346"/>
                  <a:gd name="connsiteY12" fmla="*/ 4 h 5890441"/>
                  <a:gd name="connsiteX0" fmla="*/ 3040277 w 5391344"/>
                  <a:gd name="connsiteY0" fmla="*/ 4 h 5890441"/>
                  <a:gd name="connsiteX1" fmla="*/ 9998 w 5391344"/>
                  <a:gd name="connsiteY1" fmla="*/ 3051548 h 5890441"/>
                  <a:gd name="connsiteX2" fmla="*/ 520361 w 5391344"/>
                  <a:gd name="connsiteY2" fmla="*/ 3327995 h 5890441"/>
                  <a:gd name="connsiteX3" fmla="*/ 307709 w 5391344"/>
                  <a:gd name="connsiteY3" fmla="*/ 3657604 h 5890441"/>
                  <a:gd name="connsiteX4" fmla="*/ 499095 w 5391344"/>
                  <a:gd name="connsiteY4" fmla="*/ 3870255 h 5890441"/>
                  <a:gd name="connsiteX5" fmla="*/ 382137 w 5391344"/>
                  <a:gd name="connsiteY5" fmla="*/ 4061641 h 5890441"/>
                  <a:gd name="connsiteX6" fmla="*/ 573523 w 5391344"/>
                  <a:gd name="connsiteY6" fmla="*/ 4316823 h 5890441"/>
                  <a:gd name="connsiteX7" fmla="*/ 509728 w 5391344"/>
                  <a:gd name="connsiteY7" fmla="*/ 4976041 h 5890441"/>
                  <a:gd name="connsiteX8" fmla="*/ 1764370 w 5391344"/>
                  <a:gd name="connsiteY8" fmla="*/ 5199325 h 5890441"/>
                  <a:gd name="connsiteX9" fmla="*/ 1955756 w 5391344"/>
                  <a:gd name="connsiteY9" fmla="*/ 5890441 h 5890441"/>
                  <a:gd name="connsiteX10" fmla="*/ 4794649 w 5391344"/>
                  <a:gd name="connsiteY10" fmla="*/ 5858544 h 5890441"/>
                  <a:gd name="connsiteX11" fmla="*/ 4900975 w 5391344"/>
                  <a:gd name="connsiteY11" fmla="*/ 3519381 h 5890441"/>
                  <a:gd name="connsiteX12" fmla="*/ 3040277 w 5391344"/>
                  <a:gd name="connsiteY12" fmla="*/ 4 h 5890441"/>
                  <a:gd name="connsiteX0" fmla="*/ 3040277 w 5391344"/>
                  <a:gd name="connsiteY0" fmla="*/ 4 h 5890441"/>
                  <a:gd name="connsiteX1" fmla="*/ 9998 w 5391344"/>
                  <a:gd name="connsiteY1" fmla="*/ 3051548 h 5890441"/>
                  <a:gd name="connsiteX2" fmla="*/ 520361 w 5391344"/>
                  <a:gd name="connsiteY2" fmla="*/ 3327995 h 5890441"/>
                  <a:gd name="connsiteX3" fmla="*/ 307709 w 5391344"/>
                  <a:gd name="connsiteY3" fmla="*/ 3657604 h 5890441"/>
                  <a:gd name="connsiteX4" fmla="*/ 499095 w 5391344"/>
                  <a:gd name="connsiteY4" fmla="*/ 3870255 h 5890441"/>
                  <a:gd name="connsiteX5" fmla="*/ 382137 w 5391344"/>
                  <a:gd name="connsiteY5" fmla="*/ 4061641 h 5890441"/>
                  <a:gd name="connsiteX6" fmla="*/ 573523 w 5391344"/>
                  <a:gd name="connsiteY6" fmla="*/ 4316823 h 5890441"/>
                  <a:gd name="connsiteX7" fmla="*/ 509728 w 5391344"/>
                  <a:gd name="connsiteY7" fmla="*/ 4976041 h 5890441"/>
                  <a:gd name="connsiteX8" fmla="*/ 1764370 w 5391344"/>
                  <a:gd name="connsiteY8" fmla="*/ 5199325 h 5890441"/>
                  <a:gd name="connsiteX9" fmla="*/ 1955756 w 5391344"/>
                  <a:gd name="connsiteY9" fmla="*/ 5890441 h 5890441"/>
                  <a:gd name="connsiteX10" fmla="*/ 4794649 w 5391344"/>
                  <a:gd name="connsiteY10" fmla="*/ 5858544 h 5890441"/>
                  <a:gd name="connsiteX11" fmla="*/ 4900975 w 5391344"/>
                  <a:gd name="connsiteY11" fmla="*/ 3519381 h 5890441"/>
                  <a:gd name="connsiteX12" fmla="*/ 3040277 w 5391344"/>
                  <a:gd name="connsiteY12" fmla="*/ 4 h 5890441"/>
                  <a:gd name="connsiteX0" fmla="*/ 3030279 w 5381346"/>
                  <a:gd name="connsiteY0" fmla="*/ 92120 h 5982557"/>
                  <a:gd name="connsiteX1" fmla="*/ 914399 w 5381346"/>
                  <a:gd name="connsiteY1" fmla="*/ 1187274 h 5982557"/>
                  <a:gd name="connsiteX2" fmla="*/ 0 w 5381346"/>
                  <a:gd name="connsiteY2" fmla="*/ 3143664 h 5982557"/>
                  <a:gd name="connsiteX3" fmla="*/ 510363 w 5381346"/>
                  <a:gd name="connsiteY3" fmla="*/ 3420111 h 5982557"/>
                  <a:gd name="connsiteX4" fmla="*/ 297711 w 5381346"/>
                  <a:gd name="connsiteY4" fmla="*/ 3749720 h 5982557"/>
                  <a:gd name="connsiteX5" fmla="*/ 489097 w 5381346"/>
                  <a:gd name="connsiteY5" fmla="*/ 3962371 h 5982557"/>
                  <a:gd name="connsiteX6" fmla="*/ 372139 w 5381346"/>
                  <a:gd name="connsiteY6" fmla="*/ 4153757 h 5982557"/>
                  <a:gd name="connsiteX7" fmla="*/ 563525 w 5381346"/>
                  <a:gd name="connsiteY7" fmla="*/ 4408939 h 5982557"/>
                  <a:gd name="connsiteX8" fmla="*/ 499730 w 5381346"/>
                  <a:gd name="connsiteY8" fmla="*/ 5068157 h 5982557"/>
                  <a:gd name="connsiteX9" fmla="*/ 1754372 w 5381346"/>
                  <a:gd name="connsiteY9" fmla="*/ 5291441 h 5982557"/>
                  <a:gd name="connsiteX10" fmla="*/ 1945758 w 5381346"/>
                  <a:gd name="connsiteY10" fmla="*/ 5982557 h 5982557"/>
                  <a:gd name="connsiteX11" fmla="*/ 4784651 w 5381346"/>
                  <a:gd name="connsiteY11" fmla="*/ 5950660 h 5982557"/>
                  <a:gd name="connsiteX12" fmla="*/ 4890977 w 5381346"/>
                  <a:gd name="connsiteY12" fmla="*/ 3611497 h 5982557"/>
                  <a:gd name="connsiteX13" fmla="*/ 3030279 w 5381346"/>
                  <a:gd name="connsiteY13" fmla="*/ 92120 h 5982557"/>
                  <a:gd name="connsiteX0" fmla="*/ 3030279 w 5381346"/>
                  <a:gd name="connsiteY0" fmla="*/ 94250 h 5984687"/>
                  <a:gd name="connsiteX1" fmla="*/ 914399 w 5381346"/>
                  <a:gd name="connsiteY1" fmla="*/ 1189404 h 5984687"/>
                  <a:gd name="connsiteX2" fmla="*/ 0 w 5381346"/>
                  <a:gd name="connsiteY2" fmla="*/ 3145794 h 5984687"/>
                  <a:gd name="connsiteX3" fmla="*/ 510363 w 5381346"/>
                  <a:gd name="connsiteY3" fmla="*/ 3422241 h 5984687"/>
                  <a:gd name="connsiteX4" fmla="*/ 297711 w 5381346"/>
                  <a:gd name="connsiteY4" fmla="*/ 3751850 h 5984687"/>
                  <a:gd name="connsiteX5" fmla="*/ 489097 w 5381346"/>
                  <a:gd name="connsiteY5" fmla="*/ 3964501 h 5984687"/>
                  <a:gd name="connsiteX6" fmla="*/ 372139 w 5381346"/>
                  <a:gd name="connsiteY6" fmla="*/ 4155887 h 5984687"/>
                  <a:gd name="connsiteX7" fmla="*/ 563525 w 5381346"/>
                  <a:gd name="connsiteY7" fmla="*/ 4411069 h 5984687"/>
                  <a:gd name="connsiteX8" fmla="*/ 499730 w 5381346"/>
                  <a:gd name="connsiteY8" fmla="*/ 5070287 h 5984687"/>
                  <a:gd name="connsiteX9" fmla="*/ 1754372 w 5381346"/>
                  <a:gd name="connsiteY9" fmla="*/ 5293571 h 5984687"/>
                  <a:gd name="connsiteX10" fmla="*/ 1945758 w 5381346"/>
                  <a:gd name="connsiteY10" fmla="*/ 5984687 h 5984687"/>
                  <a:gd name="connsiteX11" fmla="*/ 4784651 w 5381346"/>
                  <a:gd name="connsiteY11" fmla="*/ 5952790 h 5984687"/>
                  <a:gd name="connsiteX12" fmla="*/ 4890977 w 5381346"/>
                  <a:gd name="connsiteY12" fmla="*/ 3613627 h 5984687"/>
                  <a:gd name="connsiteX13" fmla="*/ 3030279 w 5381346"/>
                  <a:gd name="connsiteY13" fmla="*/ 94250 h 5984687"/>
                  <a:gd name="connsiteX0" fmla="*/ 3030279 w 5381346"/>
                  <a:gd name="connsiteY0" fmla="*/ 0 h 5890437"/>
                  <a:gd name="connsiteX1" fmla="*/ 914399 w 5381346"/>
                  <a:gd name="connsiteY1" fmla="*/ 1095154 h 5890437"/>
                  <a:gd name="connsiteX2" fmla="*/ 0 w 5381346"/>
                  <a:gd name="connsiteY2" fmla="*/ 3051544 h 5890437"/>
                  <a:gd name="connsiteX3" fmla="*/ 510363 w 5381346"/>
                  <a:gd name="connsiteY3" fmla="*/ 3327991 h 5890437"/>
                  <a:gd name="connsiteX4" fmla="*/ 297711 w 5381346"/>
                  <a:gd name="connsiteY4" fmla="*/ 3657600 h 5890437"/>
                  <a:gd name="connsiteX5" fmla="*/ 489097 w 5381346"/>
                  <a:gd name="connsiteY5" fmla="*/ 3870251 h 5890437"/>
                  <a:gd name="connsiteX6" fmla="*/ 372139 w 5381346"/>
                  <a:gd name="connsiteY6" fmla="*/ 4061637 h 5890437"/>
                  <a:gd name="connsiteX7" fmla="*/ 563525 w 5381346"/>
                  <a:gd name="connsiteY7" fmla="*/ 4316819 h 5890437"/>
                  <a:gd name="connsiteX8" fmla="*/ 499730 w 5381346"/>
                  <a:gd name="connsiteY8" fmla="*/ 4976037 h 5890437"/>
                  <a:gd name="connsiteX9" fmla="*/ 1754372 w 5381346"/>
                  <a:gd name="connsiteY9" fmla="*/ 5199321 h 5890437"/>
                  <a:gd name="connsiteX10" fmla="*/ 1945758 w 5381346"/>
                  <a:gd name="connsiteY10" fmla="*/ 5890437 h 5890437"/>
                  <a:gd name="connsiteX11" fmla="*/ 4784651 w 5381346"/>
                  <a:gd name="connsiteY11" fmla="*/ 5858540 h 5890437"/>
                  <a:gd name="connsiteX12" fmla="*/ 4890977 w 5381346"/>
                  <a:gd name="connsiteY12" fmla="*/ 3519377 h 5890437"/>
                  <a:gd name="connsiteX13" fmla="*/ 3030279 w 5381346"/>
                  <a:gd name="connsiteY13" fmla="*/ 0 h 5890437"/>
                  <a:gd name="connsiteX0" fmla="*/ 3030279 w 5381346"/>
                  <a:gd name="connsiteY0" fmla="*/ 0 h 5890437"/>
                  <a:gd name="connsiteX1" fmla="*/ 914399 w 5381346"/>
                  <a:gd name="connsiteY1" fmla="*/ 1095154 h 5890437"/>
                  <a:gd name="connsiteX2" fmla="*/ 0 w 5381346"/>
                  <a:gd name="connsiteY2" fmla="*/ 3051544 h 5890437"/>
                  <a:gd name="connsiteX3" fmla="*/ 510363 w 5381346"/>
                  <a:gd name="connsiteY3" fmla="*/ 3327991 h 5890437"/>
                  <a:gd name="connsiteX4" fmla="*/ 297711 w 5381346"/>
                  <a:gd name="connsiteY4" fmla="*/ 3657600 h 5890437"/>
                  <a:gd name="connsiteX5" fmla="*/ 489097 w 5381346"/>
                  <a:gd name="connsiteY5" fmla="*/ 3870251 h 5890437"/>
                  <a:gd name="connsiteX6" fmla="*/ 372139 w 5381346"/>
                  <a:gd name="connsiteY6" fmla="*/ 4061637 h 5890437"/>
                  <a:gd name="connsiteX7" fmla="*/ 563525 w 5381346"/>
                  <a:gd name="connsiteY7" fmla="*/ 4316819 h 5890437"/>
                  <a:gd name="connsiteX8" fmla="*/ 499730 w 5381346"/>
                  <a:gd name="connsiteY8" fmla="*/ 4976037 h 5890437"/>
                  <a:gd name="connsiteX9" fmla="*/ 1754372 w 5381346"/>
                  <a:gd name="connsiteY9" fmla="*/ 5199321 h 5890437"/>
                  <a:gd name="connsiteX10" fmla="*/ 1945758 w 5381346"/>
                  <a:gd name="connsiteY10" fmla="*/ 5890437 h 5890437"/>
                  <a:gd name="connsiteX11" fmla="*/ 4784651 w 5381346"/>
                  <a:gd name="connsiteY11" fmla="*/ 5858540 h 5890437"/>
                  <a:gd name="connsiteX12" fmla="*/ 4890977 w 5381346"/>
                  <a:gd name="connsiteY12" fmla="*/ 3519377 h 5890437"/>
                  <a:gd name="connsiteX13" fmla="*/ 3030279 w 5381346"/>
                  <a:gd name="connsiteY13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90128 w 5381793"/>
                  <a:gd name="connsiteY1" fmla="*/ 1098883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90128 w 5381793"/>
                  <a:gd name="connsiteY1" fmla="*/ 1098883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64 w 5381831"/>
                  <a:gd name="connsiteY0" fmla="*/ 0 h 5890437"/>
                  <a:gd name="connsiteX1" fmla="*/ 890166 w 5381831"/>
                  <a:gd name="connsiteY1" fmla="*/ 1098883 h 5890437"/>
                  <a:gd name="connsiteX2" fmla="*/ 607506 w 5381831"/>
                  <a:gd name="connsiteY2" fmla="*/ 2172770 h 5890437"/>
                  <a:gd name="connsiteX3" fmla="*/ 485 w 5381831"/>
                  <a:gd name="connsiteY3" fmla="*/ 3051544 h 5890437"/>
                  <a:gd name="connsiteX4" fmla="*/ 510848 w 5381831"/>
                  <a:gd name="connsiteY4" fmla="*/ 3327991 h 5890437"/>
                  <a:gd name="connsiteX5" fmla="*/ 298196 w 5381831"/>
                  <a:gd name="connsiteY5" fmla="*/ 3657600 h 5890437"/>
                  <a:gd name="connsiteX6" fmla="*/ 489582 w 5381831"/>
                  <a:gd name="connsiteY6" fmla="*/ 3870251 h 5890437"/>
                  <a:gd name="connsiteX7" fmla="*/ 372624 w 5381831"/>
                  <a:gd name="connsiteY7" fmla="*/ 4061637 h 5890437"/>
                  <a:gd name="connsiteX8" fmla="*/ 564010 w 5381831"/>
                  <a:gd name="connsiteY8" fmla="*/ 4316819 h 5890437"/>
                  <a:gd name="connsiteX9" fmla="*/ 500215 w 5381831"/>
                  <a:gd name="connsiteY9" fmla="*/ 4976037 h 5890437"/>
                  <a:gd name="connsiteX10" fmla="*/ 1754857 w 5381831"/>
                  <a:gd name="connsiteY10" fmla="*/ 5199321 h 5890437"/>
                  <a:gd name="connsiteX11" fmla="*/ 1946243 w 5381831"/>
                  <a:gd name="connsiteY11" fmla="*/ 5890437 h 5890437"/>
                  <a:gd name="connsiteX12" fmla="*/ 4785136 w 5381831"/>
                  <a:gd name="connsiteY12" fmla="*/ 5858540 h 5890437"/>
                  <a:gd name="connsiteX13" fmla="*/ 4891462 w 5381831"/>
                  <a:gd name="connsiteY13" fmla="*/ 3519377 h 5890437"/>
                  <a:gd name="connsiteX14" fmla="*/ 3030764 w 5381831"/>
                  <a:gd name="connsiteY14" fmla="*/ 0 h 5890437"/>
                  <a:gd name="connsiteX0" fmla="*/ 3030764 w 5381831"/>
                  <a:gd name="connsiteY0" fmla="*/ 0 h 5890437"/>
                  <a:gd name="connsiteX1" fmla="*/ 890166 w 5381831"/>
                  <a:gd name="connsiteY1" fmla="*/ 1098883 h 5890437"/>
                  <a:gd name="connsiteX2" fmla="*/ 607506 w 5381831"/>
                  <a:gd name="connsiteY2" fmla="*/ 2172770 h 5890437"/>
                  <a:gd name="connsiteX3" fmla="*/ 485 w 5381831"/>
                  <a:gd name="connsiteY3" fmla="*/ 3051544 h 5890437"/>
                  <a:gd name="connsiteX4" fmla="*/ 510848 w 5381831"/>
                  <a:gd name="connsiteY4" fmla="*/ 3327991 h 5890437"/>
                  <a:gd name="connsiteX5" fmla="*/ 298196 w 5381831"/>
                  <a:gd name="connsiteY5" fmla="*/ 3657600 h 5890437"/>
                  <a:gd name="connsiteX6" fmla="*/ 489582 w 5381831"/>
                  <a:gd name="connsiteY6" fmla="*/ 3870251 h 5890437"/>
                  <a:gd name="connsiteX7" fmla="*/ 372624 w 5381831"/>
                  <a:gd name="connsiteY7" fmla="*/ 4061637 h 5890437"/>
                  <a:gd name="connsiteX8" fmla="*/ 564010 w 5381831"/>
                  <a:gd name="connsiteY8" fmla="*/ 4316819 h 5890437"/>
                  <a:gd name="connsiteX9" fmla="*/ 500215 w 5381831"/>
                  <a:gd name="connsiteY9" fmla="*/ 4976037 h 5890437"/>
                  <a:gd name="connsiteX10" fmla="*/ 1754857 w 5381831"/>
                  <a:gd name="connsiteY10" fmla="*/ 5199321 h 5890437"/>
                  <a:gd name="connsiteX11" fmla="*/ 1946243 w 5381831"/>
                  <a:gd name="connsiteY11" fmla="*/ 5890437 h 5890437"/>
                  <a:gd name="connsiteX12" fmla="*/ 4785136 w 5381831"/>
                  <a:gd name="connsiteY12" fmla="*/ 5858540 h 5890437"/>
                  <a:gd name="connsiteX13" fmla="*/ 4891462 w 5381831"/>
                  <a:gd name="connsiteY13" fmla="*/ 3519377 h 5890437"/>
                  <a:gd name="connsiteX14" fmla="*/ 3030764 w 5381831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765 w 5381832"/>
                  <a:gd name="connsiteY0" fmla="*/ 0 h 5890437"/>
                  <a:gd name="connsiteX1" fmla="*/ 890167 w 5381832"/>
                  <a:gd name="connsiteY1" fmla="*/ 1098883 h 5890437"/>
                  <a:gd name="connsiteX2" fmla="*/ 672821 w 5381832"/>
                  <a:gd name="connsiteY2" fmla="*/ 2220272 h 5890437"/>
                  <a:gd name="connsiteX3" fmla="*/ 486 w 5381832"/>
                  <a:gd name="connsiteY3" fmla="*/ 3051544 h 5890437"/>
                  <a:gd name="connsiteX4" fmla="*/ 510849 w 5381832"/>
                  <a:gd name="connsiteY4" fmla="*/ 3327991 h 5890437"/>
                  <a:gd name="connsiteX5" fmla="*/ 339761 w 5381832"/>
                  <a:gd name="connsiteY5" fmla="*/ 3734790 h 5890437"/>
                  <a:gd name="connsiteX6" fmla="*/ 531147 w 5381832"/>
                  <a:gd name="connsiteY6" fmla="*/ 3870251 h 5890437"/>
                  <a:gd name="connsiteX7" fmla="*/ 372625 w 5381832"/>
                  <a:gd name="connsiteY7" fmla="*/ 4061637 h 5890437"/>
                  <a:gd name="connsiteX8" fmla="*/ 564011 w 5381832"/>
                  <a:gd name="connsiteY8" fmla="*/ 4316819 h 5890437"/>
                  <a:gd name="connsiteX9" fmla="*/ 500216 w 5381832"/>
                  <a:gd name="connsiteY9" fmla="*/ 4976037 h 5890437"/>
                  <a:gd name="connsiteX10" fmla="*/ 1754858 w 5381832"/>
                  <a:gd name="connsiteY10" fmla="*/ 5039004 h 5890437"/>
                  <a:gd name="connsiteX11" fmla="*/ 1946244 w 5381832"/>
                  <a:gd name="connsiteY11" fmla="*/ 5890437 h 5890437"/>
                  <a:gd name="connsiteX12" fmla="*/ 4785137 w 5381832"/>
                  <a:gd name="connsiteY12" fmla="*/ 5858540 h 5890437"/>
                  <a:gd name="connsiteX13" fmla="*/ 4891463 w 5381832"/>
                  <a:gd name="connsiteY13" fmla="*/ 3519377 h 5890437"/>
                  <a:gd name="connsiteX14" fmla="*/ 3030765 w 5381832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72451 w 5381929"/>
                  <a:gd name="connsiteY1" fmla="*/ 1057320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72451 w 5381929"/>
                  <a:gd name="connsiteY1" fmla="*/ 1057320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81633 w 5381929"/>
                  <a:gd name="connsiteY1" fmla="*/ 920842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81633 w 5381929"/>
                  <a:gd name="connsiteY1" fmla="*/ 920842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1751 h 5892188"/>
                  <a:gd name="connsiteX1" fmla="*/ 927042 w 5381929"/>
                  <a:gd name="connsiteY1" fmla="*/ 868002 h 5892188"/>
                  <a:gd name="connsiteX2" fmla="*/ 672918 w 5381929"/>
                  <a:gd name="connsiteY2" fmla="*/ 2222023 h 5892188"/>
                  <a:gd name="connsiteX3" fmla="*/ 583 w 5381929"/>
                  <a:gd name="connsiteY3" fmla="*/ 3053295 h 5892188"/>
                  <a:gd name="connsiteX4" fmla="*/ 510946 w 5381929"/>
                  <a:gd name="connsiteY4" fmla="*/ 3329742 h 5892188"/>
                  <a:gd name="connsiteX5" fmla="*/ 339858 w 5381929"/>
                  <a:gd name="connsiteY5" fmla="*/ 3736541 h 5892188"/>
                  <a:gd name="connsiteX6" fmla="*/ 531244 w 5381929"/>
                  <a:gd name="connsiteY6" fmla="*/ 3872002 h 5892188"/>
                  <a:gd name="connsiteX7" fmla="*/ 372722 w 5381929"/>
                  <a:gd name="connsiteY7" fmla="*/ 4063388 h 5892188"/>
                  <a:gd name="connsiteX8" fmla="*/ 564108 w 5381929"/>
                  <a:gd name="connsiteY8" fmla="*/ 4318570 h 5892188"/>
                  <a:gd name="connsiteX9" fmla="*/ 500313 w 5381929"/>
                  <a:gd name="connsiteY9" fmla="*/ 4977788 h 5892188"/>
                  <a:gd name="connsiteX10" fmla="*/ 1754955 w 5381929"/>
                  <a:gd name="connsiteY10" fmla="*/ 5040755 h 5892188"/>
                  <a:gd name="connsiteX11" fmla="*/ 1946341 w 5381929"/>
                  <a:gd name="connsiteY11" fmla="*/ 5892188 h 5892188"/>
                  <a:gd name="connsiteX12" fmla="*/ 4785234 w 5381929"/>
                  <a:gd name="connsiteY12" fmla="*/ 5860291 h 5892188"/>
                  <a:gd name="connsiteX13" fmla="*/ 4891560 w 5381929"/>
                  <a:gd name="connsiteY13" fmla="*/ 3521128 h 5892188"/>
                  <a:gd name="connsiteX14" fmla="*/ 3030862 w 5381929"/>
                  <a:gd name="connsiteY14" fmla="*/ 1751 h 5892188"/>
                  <a:gd name="connsiteX0" fmla="*/ 3031042 w 5382109"/>
                  <a:gd name="connsiteY0" fmla="*/ 1751 h 5892188"/>
                  <a:gd name="connsiteX1" fmla="*/ 927222 w 5382109"/>
                  <a:gd name="connsiteY1" fmla="*/ 868002 h 5892188"/>
                  <a:gd name="connsiteX2" fmla="*/ 577563 w 5382109"/>
                  <a:gd name="connsiteY2" fmla="*/ 2303910 h 5892188"/>
                  <a:gd name="connsiteX3" fmla="*/ 763 w 5382109"/>
                  <a:gd name="connsiteY3" fmla="*/ 3053295 h 5892188"/>
                  <a:gd name="connsiteX4" fmla="*/ 511126 w 5382109"/>
                  <a:gd name="connsiteY4" fmla="*/ 3329742 h 5892188"/>
                  <a:gd name="connsiteX5" fmla="*/ 340038 w 5382109"/>
                  <a:gd name="connsiteY5" fmla="*/ 3736541 h 5892188"/>
                  <a:gd name="connsiteX6" fmla="*/ 531424 w 5382109"/>
                  <a:gd name="connsiteY6" fmla="*/ 3872002 h 5892188"/>
                  <a:gd name="connsiteX7" fmla="*/ 372902 w 5382109"/>
                  <a:gd name="connsiteY7" fmla="*/ 4063388 h 5892188"/>
                  <a:gd name="connsiteX8" fmla="*/ 564288 w 5382109"/>
                  <a:gd name="connsiteY8" fmla="*/ 4318570 h 5892188"/>
                  <a:gd name="connsiteX9" fmla="*/ 500493 w 5382109"/>
                  <a:gd name="connsiteY9" fmla="*/ 4977788 h 5892188"/>
                  <a:gd name="connsiteX10" fmla="*/ 1755135 w 5382109"/>
                  <a:gd name="connsiteY10" fmla="*/ 5040755 h 5892188"/>
                  <a:gd name="connsiteX11" fmla="*/ 1946521 w 5382109"/>
                  <a:gd name="connsiteY11" fmla="*/ 5892188 h 5892188"/>
                  <a:gd name="connsiteX12" fmla="*/ 4785414 w 5382109"/>
                  <a:gd name="connsiteY12" fmla="*/ 5860291 h 5892188"/>
                  <a:gd name="connsiteX13" fmla="*/ 4891740 w 5382109"/>
                  <a:gd name="connsiteY13" fmla="*/ 3521128 h 5892188"/>
                  <a:gd name="connsiteX14" fmla="*/ 3031042 w 5382109"/>
                  <a:gd name="connsiteY14" fmla="*/ 1751 h 5892188"/>
                  <a:gd name="connsiteX0" fmla="*/ 3031042 w 5382109"/>
                  <a:gd name="connsiteY0" fmla="*/ 2101 h 5892538"/>
                  <a:gd name="connsiteX1" fmla="*/ 913575 w 5382109"/>
                  <a:gd name="connsiteY1" fmla="*/ 827408 h 5892538"/>
                  <a:gd name="connsiteX2" fmla="*/ 577563 w 5382109"/>
                  <a:gd name="connsiteY2" fmla="*/ 2304260 h 5892538"/>
                  <a:gd name="connsiteX3" fmla="*/ 763 w 5382109"/>
                  <a:gd name="connsiteY3" fmla="*/ 3053645 h 5892538"/>
                  <a:gd name="connsiteX4" fmla="*/ 511126 w 5382109"/>
                  <a:gd name="connsiteY4" fmla="*/ 3330092 h 5892538"/>
                  <a:gd name="connsiteX5" fmla="*/ 340038 w 5382109"/>
                  <a:gd name="connsiteY5" fmla="*/ 3736891 h 5892538"/>
                  <a:gd name="connsiteX6" fmla="*/ 531424 w 5382109"/>
                  <a:gd name="connsiteY6" fmla="*/ 3872352 h 5892538"/>
                  <a:gd name="connsiteX7" fmla="*/ 372902 w 5382109"/>
                  <a:gd name="connsiteY7" fmla="*/ 4063738 h 5892538"/>
                  <a:gd name="connsiteX8" fmla="*/ 564288 w 5382109"/>
                  <a:gd name="connsiteY8" fmla="*/ 4318920 h 5892538"/>
                  <a:gd name="connsiteX9" fmla="*/ 500493 w 5382109"/>
                  <a:gd name="connsiteY9" fmla="*/ 4978138 h 5892538"/>
                  <a:gd name="connsiteX10" fmla="*/ 1755135 w 5382109"/>
                  <a:gd name="connsiteY10" fmla="*/ 5041105 h 5892538"/>
                  <a:gd name="connsiteX11" fmla="*/ 1946521 w 5382109"/>
                  <a:gd name="connsiteY11" fmla="*/ 5892538 h 5892538"/>
                  <a:gd name="connsiteX12" fmla="*/ 4785414 w 5382109"/>
                  <a:gd name="connsiteY12" fmla="*/ 5860641 h 5892538"/>
                  <a:gd name="connsiteX13" fmla="*/ 4891740 w 5382109"/>
                  <a:gd name="connsiteY13" fmla="*/ 3521478 h 5892538"/>
                  <a:gd name="connsiteX14" fmla="*/ 3031042 w 5382109"/>
                  <a:gd name="connsiteY14" fmla="*/ 2101 h 5892538"/>
                  <a:gd name="connsiteX0" fmla="*/ 3031042 w 5382109"/>
                  <a:gd name="connsiteY0" fmla="*/ 941 h 5891378"/>
                  <a:gd name="connsiteX1" fmla="*/ 886280 w 5382109"/>
                  <a:gd name="connsiteY1" fmla="*/ 1071908 h 5891378"/>
                  <a:gd name="connsiteX2" fmla="*/ 577563 w 5382109"/>
                  <a:gd name="connsiteY2" fmla="*/ 2303100 h 5891378"/>
                  <a:gd name="connsiteX3" fmla="*/ 763 w 5382109"/>
                  <a:gd name="connsiteY3" fmla="*/ 3052485 h 5891378"/>
                  <a:gd name="connsiteX4" fmla="*/ 511126 w 5382109"/>
                  <a:gd name="connsiteY4" fmla="*/ 3328932 h 5891378"/>
                  <a:gd name="connsiteX5" fmla="*/ 340038 w 5382109"/>
                  <a:gd name="connsiteY5" fmla="*/ 3735731 h 5891378"/>
                  <a:gd name="connsiteX6" fmla="*/ 531424 w 5382109"/>
                  <a:gd name="connsiteY6" fmla="*/ 3871192 h 5891378"/>
                  <a:gd name="connsiteX7" fmla="*/ 372902 w 5382109"/>
                  <a:gd name="connsiteY7" fmla="*/ 4062578 h 5891378"/>
                  <a:gd name="connsiteX8" fmla="*/ 564288 w 5382109"/>
                  <a:gd name="connsiteY8" fmla="*/ 4317760 h 5891378"/>
                  <a:gd name="connsiteX9" fmla="*/ 500493 w 5382109"/>
                  <a:gd name="connsiteY9" fmla="*/ 4976978 h 5891378"/>
                  <a:gd name="connsiteX10" fmla="*/ 1755135 w 5382109"/>
                  <a:gd name="connsiteY10" fmla="*/ 5039945 h 5891378"/>
                  <a:gd name="connsiteX11" fmla="*/ 1946521 w 5382109"/>
                  <a:gd name="connsiteY11" fmla="*/ 5891378 h 5891378"/>
                  <a:gd name="connsiteX12" fmla="*/ 4785414 w 5382109"/>
                  <a:gd name="connsiteY12" fmla="*/ 5859481 h 5891378"/>
                  <a:gd name="connsiteX13" fmla="*/ 4891740 w 5382109"/>
                  <a:gd name="connsiteY13" fmla="*/ 3520318 h 5891378"/>
                  <a:gd name="connsiteX14" fmla="*/ 3031042 w 5382109"/>
                  <a:gd name="connsiteY14" fmla="*/ 941 h 5891378"/>
                  <a:gd name="connsiteX0" fmla="*/ 3031042 w 5382109"/>
                  <a:gd name="connsiteY0" fmla="*/ 753 h 5891190"/>
                  <a:gd name="connsiteX1" fmla="*/ 886280 w 5382109"/>
                  <a:gd name="connsiteY1" fmla="*/ 1071720 h 5891190"/>
                  <a:gd name="connsiteX2" fmla="*/ 577563 w 5382109"/>
                  <a:gd name="connsiteY2" fmla="*/ 2302912 h 5891190"/>
                  <a:gd name="connsiteX3" fmla="*/ 763 w 5382109"/>
                  <a:gd name="connsiteY3" fmla="*/ 3052297 h 5891190"/>
                  <a:gd name="connsiteX4" fmla="*/ 511126 w 5382109"/>
                  <a:gd name="connsiteY4" fmla="*/ 3328744 h 5891190"/>
                  <a:gd name="connsiteX5" fmla="*/ 340038 w 5382109"/>
                  <a:gd name="connsiteY5" fmla="*/ 3735543 h 5891190"/>
                  <a:gd name="connsiteX6" fmla="*/ 531424 w 5382109"/>
                  <a:gd name="connsiteY6" fmla="*/ 3871004 h 5891190"/>
                  <a:gd name="connsiteX7" fmla="*/ 372902 w 5382109"/>
                  <a:gd name="connsiteY7" fmla="*/ 4062390 h 5891190"/>
                  <a:gd name="connsiteX8" fmla="*/ 564288 w 5382109"/>
                  <a:gd name="connsiteY8" fmla="*/ 4317572 h 5891190"/>
                  <a:gd name="connsiteX9" fmla="*/ 500493 w 5382109"/>
                  <a:gd name="connsiteY9" fmla="*/ 4976790 h 5891190"/>
                  <a:gd name="connsiteX10" fmla="*/ 1755135 w 5382109"/>
                  <a:gd name="connsiteY10" fmla="*/ 5039757 h 5891190"/>
                  <a:gd name="connsiteX11" fmla="*/ 1946521 w 5382109"/>
                  <a:gd name="connsiteY11" fmla="*/ 5891190 h 5891190"/>
                  <a:gd name="connsiteX12" fmla="*/ 4785414 w 5382109"/>
                  <a:gd name="connsiteY12" fmla="*/ 5859293 h 5891190"/>
                  <a:gd name="connsiteX13" fmla="*/ 4891740 w 5382109"/>
                  <a:gd name="connsiteY13" fmla="*/ 3520130 h 5891190"/>
                  <a:gd name="connsiteX14" fmla="*/ 3031042 w 5382109"/>
                  <a:gd name="connsiteY14" fmla="*/ 753 h 5891190"/>
                  <a:gd name="connsiteX0" fmla="*/ 3031042 w 5382109"/>
                  <a:gd name="connsiteY0" fmla="*/ 753 h 5891190"/>
                  <a:gd name="connsiteX1" fmla="*/ 886280 w 5382109"/>
                  <a:gd name="connsiteY1" fmla="*/ 1071720 h 5891190"/>
                  <a:gd name="connsiteX2" fmla="*/ 577563 w 5382109"/>
                  <a:gd name="connsiteY2" fmla="*/ 2302912 h 5891190"/>
                  <a:gd name="connsiteX3" fmla="*/ 763 w 5382109"/>
                  <a:gd name="connsiteY3" fmla="*/ 3052297 h 5891190"/>
                  <a:gd name="connsiteX4" fmla="*/ 511126 w 5382109"/>
                  <a:gd name="connsiteY4" fmla="*/ 3328744 h 5891190"/>
                  <a:gd name="connsiteX5" fmla="*/ 340038 w 5382109"/>
                  <a:gd name="connsiteY5" fmla="*/ 3735543 h 5891190"/>
                  <a:gd name="connsiteX6" fmla="*/ 531424 w 5382109"/>
                  <a:gd name="connsiteY6" fmla="*/ 3871004 h 5891190"/>
                  <a:gd name="connsiteX7" fmla="*/ 372902 w 5382109"/>
                  <a:gd name="connsiteY7" fmla="*/ 4062390 h 5891190"/>
                  <a:gd name="connsiteX8" fmla="*/ 564288 w 5382109"/>
                  <a:gd name="connsiteY8" fmla="*/ 4317572 h 5891190"/>
                  <a:gd name="connsiteX9" fmla="*/ 500493 w 5382109"/>
                  <a:gd name="connsiteY9" fmla="*/ 4976790 h 5891190"/>
                  <a:gd name="connsiteX10" fmla="*/ 1755135 w 5382109"/>
                  <a:gd name="connsiteY10" fmla="*/ 5039757 h 5891190"/>
                  <a:gd name="connsiteX11" fmla="*/ 1946521 w 5382109"/>
                  <a:gd name="connsiteY11" fmla="*/ 5891190 h 5891190"/>
                  <a:gd name="connsiteX12" fmla="*/ 4785414 w 5382109"/>
                  <a:gd name="connsiteY12" fmla="*/ 5859293 h 5891190"/>
                  <a:gd name="connsiteX13" fmla="*/ 4891740 w 5382109"/>
                  <a:gd name="connsiteY13" fmla="*/ 3520130 h 5891190"/>
                  <a:gd name="connsiteX14" fmla="*/ 3031042 w 5382109"/>
                  <a:gd name="connsiteY14" fmla="*/ 753 h 5891190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627 h 5891064"/>
                  <a:gd name="connsiteX1" fmla="*/ 777098 w 5382109"/>
                  <a:gd name="connsiteY1" fmla="*/ 1180776 h 5891064"/>
                  <a:gd name="connsiteX2" fmla="*/ 577563 w 5382109"/>
                  <a:gd name="connsiteY2" fmla="*/ 2302786 h 5891064"/>
                  <a:gd name="connsiteX3" fmla="*/ 763 w 5382109"/>
                  <a:gd name="connsiteY3" fmla="*/ 3052171 h 5891064"/>
                  <a:gd name="connsiteX4" fmla="*/ 511126 w 5382109"/>
                  <a:gd name="connsiteY4" fmla="*/ 3328618 h 5891064"/>
                  <a:gd name="connsiteX5" fmla="*/ 340038 w 5382109"/>
                  <a:gd name="connsiteY5" fmla="*/ 3735417 h 5891064"/>
                  <a:gd name="connsiteX6" fmla="*/ 531424 w 5382109"/>
                  <a:gd name="connsiteY6" fmla="*/ 3870878 h 5891064"/>
                  <a:gd name="connsiteX7" fmla="*/ 372902 w 5382109"/>
                  <a:gd name="connsiteY7" fmla="*/ 4062264 h 5891064"/>
                  <a:gd name="connsiteX8" fmla="*/ 564288 w 5382109"/>
                  <a:gd name="connsiteY8" fmla="*/ 4317446 h 5891064"/>
                  <a:gd name="connsiteX9" fmla="*/ 500493 w 5382109"/>
                  <a:gd name="connsiteY9" fmla="*/ 4976664 h 5891064"/>
                  <a:gd name="connsiteX10" fmla="*/ 1755135 w 5382109"/>
                  <a:gd name="connsiteY10" fmla="*/ 5039631 h 5891064"/>
                  <a:gd name="connsiteX11" fmla="*/ 1946521 w 5382109"/>
                  <a:gd name="connsiteY11" fmla="*/ 5891064 h 5891064"/>
                  <a:gd name="connsiteX12" fmla="*/ 4785414 w 5382109"/>
                  <a:gd name="connsiteY12" fmla="*/ 5859167 h 5891064"/>
                  <a:gd name="connsiteX13" fmla="*/ 4891740 w 5382109"/>
                  <a:gd name="connsiteY13" fmla="*/ 3520004 h 5891064"/>
                  <a:gd name="connsiteX14" fmla="*/ 3031042 w 5382109"/>
                  <a:gd name="connsiteY14" fmla="*/ 627 h 5891064"/>
                  <a:gd name="connsiteX0" fmla="*/ 3031042 w 5382109"/>
                  <a:gd name="connsiteY0" fmla="*/ 968 h 5891405"/>
                  <a:gd name="connsiteX1" fmla="*/ 777098 w 5382109"/>
                  <a:gd name="connsiteY1" fmla="*/ 1181117 h 5891405"/>
                  <a:gd name="connsiteX2" fmla="*/ 577563 w 5382109"/>
                  <a:gd name="connsiteY2" fmla="*/ 2303127 h 5891405"/>
                  <a:gd name="connsiteX3" fmla="*/ 763 w 5382109"/>
                  <a:gd name="connsiteY3" fmla="*/ 3052512 h 5891405"/>
                  <a:gd name="connsiteX4" fmla="*/ 511126 w 5382109"/>
                  <a:gd name="connsiteY4" fmla="*/ 3328959 h 5891405"/>
                  <a:gd name="connsiteX5" fmla="*/ 340038 w 5382109"/>
                  <a:gd name="connsiteY5" fmla="*/ 3735758 h 5891405"/>
                  <a:gd name="connsiteX6" fmla="*/ 531424 w 5382109"/>
                  <a:gd name="connsiteY6" fmla="*/ 3871219 h 5891405"/>
                  <a:gd name="connsiteX7" fmla="*/ 372902 w 5382109"/>
                  <a:gd name="connsiteY7" fmla="*/ 4062605 h 5891405"/>
                  <a:gd name="connsiteX8" fmla="*/ 564288 w 5382109"/>
                  <a:gd name="connsiteY8" fmla="*/ 4317787 h 5891405"/>
                  <a:gd name="connsiteX9" fmla="*/ 500493 w 5382109"/>
                  <a:gd name="connsiteY9" fmla="*/ 4977005 h 5891405"/>
                  <a:gd name="connsiteX10" fmla="*/ 1755135 w 5382109"/>
                  <a:gd name="connsiteY10" fmla="*/ 5039972 h 5891405"/>
                  <a:gd name="connsiteX11" fmla="*/ 1946521 w 5382109"/>
                  <a:gd name="connsiteY11" fmla="*/ 5891405 h 5891405"/>
                  <a:gd name="connsiteX12" fmla="*/ 4785414 w 5382109"/>
                  <a:gd name="connsiteY12" fmla="*/ 5859508 h 5891405"/>
                  <a:gd name="connsiteX13" fmla="*/ 4891740 w 5382109"/>
                  <a:gd name="connsiteY13" fmla="*/ 3520345 h 5891405"/>
                  <a:gd name="connsiteX14" fmla="*/ 3031042 w 5382109"/>
                  <a:gd name="connsiteY14" fmla="*/ 968 h 5891405"/>
                  <a:gd name="connsiteX0" fmla="*/ 3031042 w 5382109"/>
                  <a:gd name="connsiteY0" fmla="*/ 968 h 5891405"/>
                  <a:gd name="connsiteX1" fmla="*/ 777098 w 5382109"/>
                  <a:gd name="connsiteY1" fmla="*/ 1181117 h 5891405"/>
                  <a:gd name="connsiteX2" fmla="*/ 577563 w 5382109"/>
                  <a:gd name="connsiteY2" fmla="*/ 2303127 h 5891405"/>
                  <a:gd name="connsiteX3" fmla="*/ 763 w 5382109"/>
                  <a:gd name="connsiteY3" fmla="*/ 3052512 h 5891405"/>
                  <a:gd name="connsiteX4" fmla="*/ 511126 w 5382109"/>
                  <a:gd name="connsiteY4" fmla="*/ 3328959 h 5891405"/>
                  <a:gd name="connsiteX5" fmla="*/ 340038 w 5382109"/>
                  <a:gd name="connsiteY5" fmla="*/ 3735758 h 5891405"/>
                  <a:gd name="connsiteX6" fmla="*/ 531424 w 5382109"/>
                  <a:gd name="connsiteY6" fmla="*/ 3871219 h 5891405"/>
                  <a:gd name="connsiteX7" fmla="*/ 372902 w 5382109"/>
                  <a:gd name="connsiteY7" fmla="*/ 4062605 h 5891405"/>
                  <a:gd name="connsiteX8" fmla="*/ 564288 w 5382109"/>
                  <a:gd name="connsiteY8" fmla="*/ 4317787 h 5891405"/>
                  <a:gd name="connsiteX9" fmla="*/ 500493 w 5382109"/>
                  <a:gd name="connsiteY9" fmla="*/ 4977005 h 5891405"/>
                  <a:gd name="connsiteX10" fmla="*/ 1755135 w 5382109"/>
                  <a:gd name="connsiteY10" fmla="*/ 5039972 h 5891405"/>
                  <a:gd name="connsiteX11" fmla="*/ 1946521 w 5382109"/>
                  <a:gd name="connsiteY11" fmla="*/ 5891405 h 5891405"/>
                  <a:gd name="connsiteX12" fmla="*/ 4785414 w 5382109"/>
                  <a:gd name="connsiteY12" fmla="*/ 5859508 h 5891405"/>
                  <a:gd name="connsiteX13" fmla="*/ 4891740 w 5382109"/>
                  <a:gd name="connsiteY13" fmla="*/ 3520345 h 5891405"/>
                  <a:gd name="connsiteX14" fmla="*/ 3031042 w 5382109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8119 w 5389186"/>
                  <a:gd name="connsiteY0" fmla="*/ 968 h 5891405"/>
                  <a:gd name="connsiteX1" fmla="*/ 784175 w 5389186"/>
                  <a:gd name="connsiteY1" fmla="*/ 1181117 h 5891405"/>
                  <a:gd name="connsiteX2" fmla="*/ 530049 w 5389186"/>
                  <a:gd name="connsiteY2" fmla="*/ 2303127 h 5891405"/>
                  <a:gd name="connsiteX3" fmla="*/ 7840 w 5389186"/>
                  <a:gd name="connsiteY3" fmla="*/ 3052512 h 5891405"/>
                  <a:gd name="connsiteX4" fmla="*/ 518203 w 5389186"/>
                  <a:gd name="connsiteY4" fmla="*/ 3328959 h 5891405"/>
                  <a:gd name="connsiteX5" fmla="*/ 347115 w 5389186"/>
                  <a:gd name="connsiteY5" fmla="*/ 3735758 h 5891405"/>
                  <a:gd name="connsiteX6" fmla="*/ 538501 w 5389186"/>
                  <a:gd name="connsiteY6" fmla="*/ 3871219 h 5891405"/>
                  <a:gd name="connsiteX7" fmla="*/ 379979 w 5389186"/>
                  <a:gd name="connsiteY7" fmla="*/ 4062605 h 5891405"/>
                  <a:gd name="connsiteX8" fmla="*/ 571365 w 5389186"/>
                  <a:gd name="connsiteY8" fmla="*/ 4317787 h 5891405"/>
                  <a:gd name="connsiteX9" fmla="*/ 507570 w 5389186"/>
                  <a:gd name="connsiteY9" fmla="*/ 4977005 h 5891405"/>
                  <a:gd name="connsiteX10" fmla="*/ 1762212 w 5389186"/>
                  <a:gd name="connsiteY10" fmla="*/ 5039972 h 5891405"/>
                  <a:gd name="connsiteX11" fmla="*/ 1953598 w 5389186"/>
                  <a:gd name="connsiteY11" fmla="*/ 5891405 h 5891405"/>
                  <a:gd name="connsiteX12" fmla="*/ 4792491 w 5389186"/>
                  <a:gd name="connsiteY12" fmla="*/ 5859508 h 5891405"/>
                  <a:gd name="connsiteX13" fmla="*/ 4898817 w 5389186"/>
                  <a:gd name="connsiteY13" fmla="*/ 3520345 h 5891405"/>
                  <a:gd name="connsiteX14" fmla="*/ 3038119 w 5389186"/>
                  <a:gd name="connsiteY14" fmla="*/ 968 h 5891405"/>
                  <a:gd name="connsiteX0" fmla="*/ 3037057 w 5388124"/>
                  <a:gd name="connsiteY0" fmla="*/ 968 h 5891405"/>
                  <a:gd name="connsiteX1" fmla="*/ 783113 w 5388124"/>
                  <a:gd name="connsiteY1" fmla="*/ 1181117 h 5891405"/>
                  <a:gd name="connsiteX2" fmla="*/ 528987 w 5388124"/>
                  <a:gd name="connsiteY2" fmla="*/ 2303127 h 5891405"/>
                  <a:gd name="connsiteX3" fmla="*/ 6778 w 5388124"/>
                  <a:gd name="connsiteY3" fmla="*/ 3052512 h 5891405"/>
                  <a:gd name="connsiteX4" fmla="*/ 517141 w 5388124"/>
                  <a:gd name="connsiteY4" fmla="*/ 3328959 h 5891405"/>
                  <a:gd name="connsiteX5" fmla="*/ 346053 w 5388124"/>
                  <a:gd name="connsiteY5" fmla="*/ 3735758 h 5891405"/>
                  <a:gd name="connsiteX6" fmla="*/ 537439 w 5388124"/>
                  <a:gd name="connsiteY6" fmla="*/ 3871219 h 5891405"/>
                  <a:gd name="connsiteX7" fmla="*/ 378917 w 5388124"/>
                  <a:gd name="connsiteY7" fmla="*/ 4062605 h 5891405"/>
                  <a:gd name="connsiteX8" fmla="*/ 570303 w 5388124"/>
                  <a:gd name="connsiteY8" fmla="*/ 4317787 h 5891405"/>
                  <a:gd name="connsiteX9" fmla="*/ 506508 w 5388124"/>
                  <a:gd name="connsiteY9" fmla="*/ 4977005 h 5891405"/>
                  <a:gd name="connsiteX10" fmla="*/ 1761150 w 5388124"/>
                  <a:gd name="connsiteY10" fmla="*/ 5039972 h 5891405"/>
                  <a:gd name="connsiteX11" fmla="*/ 1952536 w 5388124"/>
                  <a:gd name="connsiteY11" fmla="*/ 5891405 h 5891405"/>
                  <a:gd name="connsiteX12" fmla="*/ 4791429 w 5388124"/>
                  <a:gd name="connsiteY12" fmla="*/ 5859508 h 5891405"/>
                  <a:gd name="connsiteX13" fmla="*/ 4897755 w 5388124"/>
                  <a:gd name="connsiteY13" fmla="*/ 3520345 h 5891405"/>
                  <a:gd name="connsiteX14" fmla="*/ 3037057 w 5388124"/>
                  <a:gd name="connsiteY14" fmla="*/ 968 h 5891405"/>
                  <a:gd name="connsiteX0" fmla="*/ 3034541 w 5385608"/>
                  <a:gd name="connsiteY0" fmla="*/ 968 h 5891405"/>
                  <a:gd name="connsiteX1" fmla="*/ 780597 w 5385608"/>
                  <a:gd name="connsiteY1" fmla="*/ 1181117 h 5891405"/>
                  <a:gd name="connsiteX2" fmla="*/ 526471 w 5385608"/>
                  <a:gd name="connsiteY2" fmla="*/ 2303127 h 5891405"/>
                  <a:gd name="connsiteX3" fmla="*/ 4262 w 5385608"/>
                  <a:gd name="connsiteY3" fmla="*/ 3052512 h 5891405"/>
                  <a:gd name="connsiteX4" fmla="*/ 514625 w 5385608"/>
                  <a:gd name="connsiteY4" fmla="*/ 3328959 h 5891405"/>
                  <a:gd name="connsiteX5" fmla="*/ 343537 w 5385608"/>
                  <a:gd name="connsiteY5" fmla="*/ 3735758 h 5891405"/>
                  <a:gd name="connsiteX6" fmla="*/ 534923 w 5385608"/>
                  <a:gd name="connsiteY6" fmla="*/ 3871219 h 5891405"/>
                  <a:gd name="connsiteX7" fmla="*/ 376401 w 5385608"/>
                  <a:gd name="connsiteY7" fmla="*/ 4062605 h 5891405"/>
                  <a:gd name="connsiteX8" fmla="*/ 567787 w 5385608"/>
                  <a:gd name="connsiteY8" fmla="*/ 4317787 h 5891405"/>
                  <a:gd name="connsiteX9" fmla="*/ 503992 w 5385608"/>
                  <a:gd name="connsiteY9" fmla="*/ 4977005 h 5891405"/>
                  <a:gd name="connsiteX10" fmla="*/ 1758634 w 5385608"/>
                  <a:gd name="connsiteY10" fmla="*/ 5039972 h 5891405"/>
                  <a:gd name="connsiteX11" fmla="*/ 1950020 w 5385608"/>
                  <a:gd name="connsiteY11" fmla="*/ 5891405 h 5891405"/>
                  <a:gd name="connsiteX12" fmla="*/ 4788913 w 5385608"/>
                  <a:gd name="connsiteY12" fmla="*/ 5859508 h 5891405"/>
                  <a:gd name="connsiteX13" fmla="*/ 4895239 w 5385608"/>
                  <a:gd name="connsiteY13" fmla="*/ 3520345 h 5891405"/>
                  <a:gd name="connsiteX14" fmla="*/ 3034541 w 5385608"/>
                  <a:gd name="connsiteY14" fmla="*/ 968 h 5891405"/>
                  <a:gd name="connsiteX0" fmla="*/ 3034541 w 5385608"/>
                  <a:gd name="connsiteY0" fmla="*/ 968 h 5891405"/>
                  <a:gd name="connsiteX1" fmla="*/ 780597 w 5385608"/>
                  <a:gd name="connsiteY1" fmla="*/ 1181117 h 5891405"/>
                  <a:gd name="connsiteX2" fmla="*/ 526471 w 5385608"/>
                  <a:gd name="connsiteY2" fmla="*/ 2303127 h 5891405"/>
                  <a:gd name="connsiteX3" fmla="*/ 4262 w 5385608"/>
                  <a:gd name="connsiteY3" fmla="*/ 3052512 h 5891405"/>
                  <a:gd name="connsiteX4" fmla="*/ 514625 w 5385608"/>
                  <a:gd name="connsiteY4" fmla="*/ 3328959 h 5891405"/>
                  <a:gd name="connsiteX5" fmla="*/ 343537 w 5385608"/>
                  <a:gd name="connsiteY5" fmla="*/ 3735758 h 5891405"/>
                  <a:gd name="connsiteX6" fmla="*/ 534923 w 5385608"/>
                  <a:gd name="connsiteY6" fmla="*/ 3871219 h 5891405"/>
                  <a:gd name="connsiteX7" fmla="*/ 376401 w 5385608"/>
                  <a:gd name="connsiteY7" fmla="*/ 4062605 h 5891405"/>
                  <a:gd name="connsiteX8" fmla="*/ 567787 w 5385608"/>
                  <a:gd name="connsiteY8" fmla="*/ 4317787 h 5891405"/>
                  <a:gd name="connsiteX9" fmla="*/ 503992 w 5385608"/>
                  <a:gd name="connsiteY9" fmla="*/ 4977005 h 5891405"/>
                  <a:gd name="connsiteX10" fmla="*/ 1758634 w 5385608"/>
                  <a:gd name="connsiteY10" fmla="*/ 5039972 h 5891405"/>
                  <a:gd name="connsiteX11" fmla="*/ 1950020 w 5385608"/>
                  <a:gd name="connsiteY11" fmla="*/ 5891405 h 5891405"/>
                  <a:gd name="connsiteX12" fmla="*/ 4788913 w 5385608"/>
                  <a:gd name="connsiteY12" fmla="*/ 5859508 h 5891405"/>
                  <a:gd name="connsiteX13" fmla="*/ 4895239 w 5385608"/>
                  <a:gd name="connsiteY13" fmla="*/ 3520345 h 5891405"/>
                  <a:gd name="connsiteX14" fmla="*/ 3034541 w 5385608"/>
                  <a:gd name="connsiteY14" fmla="*/ 968 h 5891405"/>
                  <a:gd name="connsiteX0" fmla="*/ 2980702 w 5331769"/>
                  <a:gd name="connsiteY0" fmla="*/ 968 h 5891405"/>
                  <a:gd name="connsiteX1" fmla="*/ 726758 w 5331769"/>
                  <a:gd name="connsiteY1" fmla="*/ 1181117 h 5891405"/>
                  <a:gd name="connsiteX2" fmla="*/ 472632 w 5331769"/>
                  <a:gd name="connsiteY2" fmla="*/ 2303127 h 5891405"/>
                  <a:gd name="connsiteX3" fmla="*/ 5014 w 5331769"/>
                  <a:gd name="connsiteY3" fmla="*/ 3079808 h 5891405"/>
                  <a:gd name="connsiteX4" fmla="*/ 460786 w 5331769"/>
                  <a:gd name="connsiteY4" fmla="*/ 3328959 h 5891405"/>
                  <a:gd name="connsiteX5" fmla="*/ 289698 w 5331769"/>
                  <a:gd name="connsiteY5" fmla="*/ 3735758 h 5891405"/>
                  <a:gd name="connsiteX6" fmla="*/ 481084 w 5331769"/>
                  <a:gd name="connsiteY6" fmla="*/ 3871219 h 5891405"/>
                  <a:gd name="connsiteX7" fmla="*/ 322562 w 5331769"/>
                  <a:gd name="connsiteY7" fmla="*/ 4062605 h 5891405"/>
                  <a:gd name="connsiteX8" fmla="*/ 513948 w 5331769"/>
                  <a:gd name="connsiteY8" fmla="*/ 4317787 h 5891405"/>
                  <a:gd name="connsiteX9" fmla="*/ 450153 w 5331769"/>
                  <a:gd name="connsiteY9" fmla="*/ 4977005 h 5891405"/>
                  <a:gd name="connsiteX10" fmla="*/ 1704795 w 5331769"/>
                  <a:gd name="connsiteY10" fmla="*/ 5039972 h 5891405"/>
                  <a:gd name="connsiteX11" fmla="*/ 1896181 w 5331769"/>
                  <a:gd name="connsiteY11" fmla="*/ 5891405 h 5891405"/>
                  <a:gd name="connsiteX12" fmla="*/ 4735074 w 5331769"/>
                  <a:gd name="connsiteY12" fmla="*/ 5859508 h 5891405"/>
                  <a:gd name="connsiteX13" fmla="*/ 4841400 w 5331769"/>
                  <a:gd name="connsiteY13" fmla="*/ 3520345 h 5891405"/>
                  <a:gd name="connsiteX14" fmla="*/ 2980702 w 5331769"/>
                  <a:gd name="connsiteY14" fmla="*/ 968 h 5891405"/>
                  <a:gd name="connsiteX0" fmla="*/ 2980491 w 5331558"/>
                  <a:gd name="connsiteY0" fmla="*/ 968 h 5891405"/>
                  <a:gd name="connsiteX1" fmla="*/ 726547 w 5331558"/>
                  <a:gd name="connsiteY1" fmla="*/ 1181117 h 5891405"/>
                  <a:gd name="connsiteX2" fmla="*/ 486068 w 5331558"/>
                  <a:gd name="connsiteY2" fmla="*/ 2371366 h 5891405"/>
                  <a:gd name="connsiteX3" fmla="*/ 4803 w 5331558"/>
                  <a:gd name="connsiteY3" fmla="*/ 3079808 h 5891405"/>
                  <a:gd name="connsiteX4" fmla="*/ 460575 w 5331558"/>
                  <a:gd name="connsiteY4" fmla="*/ 3328959 h 5891405"/>
                  <a:gd name="connsiteX5" fmla="*/ 289487 w 5331558"/>
                  <a:gd name="connsiteY5" fmla="*/ 3735758 h 5891405"/>
                  <a:gd name="connsiteX6" fmla="*/ 480873 w 5331558"/>
                  <a:gd name="connsiteY6" fmla="*/ 3871219 h 5891405"/>
                  <a:gd name="connsiteX7" fmla="*/ 322351 w 5331558"/>
                  <a:gd name="connsiteY7" fmla="*/ 4062605 h 5891405"/>
                  <a:gd name="connsiteX8" fmla="*/ 513737 w 5331558"/>
                  <a:gd name="connsiteY8" fmla="*/ 4317787 h 5891405"/>
                  <a:gd name="connsiteX9" fmla="*/ 449942 w 5331558"/>
                  <a:gd name="connsiteY9" fmla="*/ 4977005 h 5891405"/>
                  <a:gd name="connsiteX10" fmla="*/ 1704584 w 5331558"/>
                  <a:gd name="connsiteY10" fmla="*/ 5039972 h 5891405"/>
                  <a:gd name="connsiteX11" fmla="*/ 1895970 w 5331558"/>
                  <a:gd name="connsiteY11" fmla="*/ 5891405 h 5891405"/>
                  <a:gd name="connsiteX12" fmla="*/ 4734863 w 5331558"/>
                  <a:gd name="connsiteY12" fmla="*/ 5859508 h 5891405"/>
                  <a:gd name="connsiteX13" fmla="*/ 4841189 w 5331558"/>
                  <a:gd name="connsiteY13" fmla="*/ 3520345 h 5891405"/>
                  <a:gd name="connsiteX14" fmla="*/ 2980491 w 5331558"/>
                  <a:gd name="connsiteY14" fmla="*/ 968 h 5891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1558" h="5891405">
                    <a:moveTo>
                      <a:pt x="2980491" y="968"/>
                    </a:moveTo>
                    <a:cubicBezTo>
                      <a:pt x="1784302" y="-22254"/>
                      <a:pt x="1040642" y="372305"/>
                      <a:pt x="726547" y="1181117"/>
                    </a:cubicBezTo>
                    <a:cubicBezTo>
                      <a:pt x="528785" y="1834793"/>
                      <a:pt x="744238" y="2066938"/>
                      <a:pt x="486068" y="2371366"/>
                    </a:cubicBezTo>
                    <a:cubicBezTo>
                      <a:pt x="239818" y="2677225"/>
                      <a:pt x="-40213" y="2911644"/>
                      <a:pt x="4803" y="3079808"/>
                    </a:cubicBezTo>
                    <a:cubicBezTo>
                      <a:pt x="109541" y="3181162"/>
                      <a:pt x="260766" y="3266498"/>
                      <a:pt x="460575" y="3328959"/>
                    </a:cubicBezTo>
                    <a:cubicBezTo>
                      <a:pt x="403546" y="3464559"/>
                      <a:pt x="198074" y="3641722"/>
                      <a:pt x="289487" y="3735758"/>
                    </a:cubicBezTo>
                    <a:lnTo>
                      <a:pt x="480873" y="3871219"/>
                    </a:lnTo>
                    <a:cubicBezTo>
                      <a:pt x="428032" y="3935014"/>
                      <a:pt x="303940" y="3939433"/>
                      <a:pt x="322351" y="4062605"/>
                    </a:cubicBezTo>
                    <a:cubicBezTo>
                      <a:pt x="362395" y="4195168"/>
                      <a:pt x="550882" y="4226788"/>
                      <a:pt x="513737" y="4317787"/>
                    </a:cubicBezTo>
                    <a:cubicBezTo>
                      <a:pt x="397470" y="4561276"/>
                      <a:pt x="358392" y="4876020"/>
                      <a:pt x="449942" y="4977005"/>
                    </a:cubicBezTo>
                    <a:cubicBezTo>
                      <a:pt x="636587" y="5158310"/>
                      <a:pt x="1197305" y="5208988"/>
                      <a:pt x="1704584" y="5039972"/>
                    </a:cubicBezTo>
                    <a:lnTo>
                      <a:pt x="1895970" y="5891405"/>
                    </a:lnTo>
                    <a:lnTo>
                      <a:pt x="4734863" y="5859508"/>
                    </a:lnTo>
                    <a:cubicBezTo>
                      <a:pt x="4366268" y="4516262"/>
                      <a:pt x="4422975" y="3927926"/>
                      <a:pt x="4841189" y="3520345"/>
                    </a:cubicBezTo>
                    <a:cubicBezTo>
                      <a:pt x="6117095" y="1964448"/>
                      <a:pt x="4692333" y="36409"/>
                      <a:pt x="2980491" y="9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98" name="Oval 37">
                <a:extLst>
                  <a:ext uri="{FF2B5EF4-FFF2-40B4-BE49-F238E27FC236}">
                    <a16:creationId xmlns:a16="http://schemas.microsoft.com/office/drawing/2014/main" id="{21265F18-7D8F-46D6-88A9-210BC99C0C7C}"/>
                  </a:ext>
                </a:extLst>
              </p:cNvPr>
              <p:cNvSpPr/>
              <p:nvPr/>
            </p:nvSpPr>
            <p:spPr>
              <a:xfrm rot="18100542">
                <a:off x="5907878" y="-58593"/>
                <a:ext cx="1436045" cy="2141152"/>
              </a:xfrm>
              <a:custGeom>
                <a:avLst/>
                <a:gdLst/>
                <a:ahLst/>
                <a:cxnLst/>
                <a:rect l="l" t="t" r="r" b="b"/>
                <a:pathLst>
                  <a:path w="1170491" h="1745209">
                    <a:moveTo>
                      <a:pt x="429221" y="671495"/>
                    </a:moveTo>
                    <a:cubicBezTo>
                      <a:pt x="415869" y="670322"/>
                      <a:pt x="402356" y="670624"/>
                      <a:pt x="388917" y="672439"/>
                    </a:cubicBezTo>
                    <a:cubicBezTo>
                      <a:pt x="370997" y="674859"/>
                      <a:pt x="353207" y="679968"/>
                      <a:pt x="336101" y="687858"/>
                    </a:cubicBezTo>
                    <a:lnTo>
                      <a:pt x="344770" y="708640"/>
                    </a:lnTo>
                    <a:cubicBezTo>
                      <a:pt x="405276" y="680369"/>
                      <a:pt x="475531" y="691805"/>
                      <a:pt x="523918" y="737799"/>
                    </a:cubicBezTo>
                    <a:cubicBezTo>
                      <a:pt x="569388" y="781022"/>
                      <a:pt x="587723" y="847396"/>
                      <a:pt x="571504" y="910067"/>
                    </a:cubicBezTo>
                    <a:lnTo>
                      <a:pt x="593243" y="915886"/>
                    </a:lnTo>
                    <a:cubicBezTo>
                      <a:pt x="611678" y="844923"/>
                      <a:pt x="590662" y="769719"/>
                      <a:pt x="538740" y="720849"/>
                    </a:cubicBezTo>
                    <a:cubicBezTo>
                      <a:pt x="507886" y="691808"/>
                      <a:pt x="469277" y="675014"/>
                      <a:pt x="429221" y="671495"/>
                    </a:cubicBezTo>
                    <a:close/>
                    <a:moveTo>
                      <a:pt x="588421" y="580980"/>
                    </a:moveTo>
                    <a:cubicBezTo>
                      <a:pt x="534186" y="581239"/>
                      <a:pt x="482134" y="605639"/>
                      <a:pt x="446738" y="649695"/>
                    </a:cubicBezTo>
                    <a:lnTo>
                      <a:pt x="463760" y="664437"/>
                    </a:lnTo>
                    <a:cubicBezTo>
                      <a:pt x="505329" y="612166"/>
                      <a:pt x="573320" y="591099"/>
                      <a:pt x="637132" y="610714"/>
                    </a:cubicBezTo>
                    <a:cubicBezTo>
                      <a:pt x="697098" y="629147"/>
                      <a:pt x="743088" y="680397"/>
                      <a:pt x="756495" y="743730"/>
                    </a:cubicBezTo>
                    <a:lnTo>
                      <a:pt x="778549" y="739251"/>
                    </a:lnTo>
                    <a:cubicBezTo>
                      <a:pt x="763432" y="667508"/>
                      <a:pt x="711108" y="609548"/>
                      <a:pt x="642848" y="588934"/>
                    </a:cubicBezTo>
                    <a:cubicBezTo>
                      <a:pt x="624821" y="583490"/>
                      <a:pt x="606500" y="580894"/>
                      <a:pt x="588421" y="580980"/>
                    </a:cubicBezTo>
                    <a:close/>
                    <a:moveTo>
                      <a:pt x="533817" y="0"/>
                    </a:moveTo>
                    <a:cubicBezTo>
                      <a:pt x="617807" y="1"/>
                      <a:pt x="687626" y="60667"/>
                      <a:pt x="697680" y="141081"/>
                    </a:cubicBezTo>
                    <a:cubicBezTo>
                      <a:pt x="603869" y="182843"/>
                      <a:pt x="547102" y="268997"/>
                      <a:pt x="562024" y="352718"/>
                    </a:cubicBezTo>
                    <a:lnTo>
                      <a:pt x="584367" y="347971"/>
                    </a:lnTo>
                    <a:cubicBezTo>
                      <a:pt x="570422" y="267354"/>
                      <a:pt x="633895" y="183716"/>
                      <a:pt x="732836" y="150639"/>
                    </a:cubicBezTo>
                    <a:cubicBezTo>
                      <a:pt x="738208" y="147500"/>
                      <a:pt x="743991" y="147205"/>
                      <a:pt x="749842" y="147205"/>
                    </a:cubicBezTo>
                    <a:cubicBezTo>
                      <a:pt x="844103" y="147205"/>
                      <a:pt x="920515" y="223618"/>
                      <a:pt x="920515" y="317877"/>
                    </a:cubicBezTo>
                    <a:lnTo>
                      <a:pt x="910716" y="366417"/>
                    </a:lnTo>
                    <a:lnTo>
                      <a:pt x="920515" y="366418"/>
                    </a:lnTo>
                    <a:lnTo>
                      <a:pt x="920515" y="371433"/>
                    </a:lnTo>
                    <a:cubicBezTo>
                      <a:pt x="997755" y="379016"/>
                      <a:pt x="1056877" y="445155"/>
                      <a:pt x="1056877" y="525101"/>
                    </a:cubicBezTo>
                    <a:lnTo>
                      <a:pt x="1047351" y="572282"/>
                    </a:lnTo>
                    <a:cubicBezTo>
                      <a:pt x="1119671" y="602218"/>
                      <a:pt x="1170491" y="673500"/>
                      <a:pt x="1170491" y="756650"/>
                    </a:cubicBezTo>
                    <a:cubicBezTo>
                      <a:pt x="1170490" y="802863"/>
                      <a:pt x="1154794" y="845409"/>
                      <a:pt x="1127569" y="878235"/>
                    </a:cubicBezTo>
                    <a:cubicBezTo>
                      <a:pt x="1080615" y="934488"/>
                      <a:pt x="1014142" y="959925"/>
                      <a:pt x="954678" y="939840"/>
                    </a:cubicBezTo>
                    <a:lnTo>
                      <a:pt x="947373" y="961469"/>
                    </a:lnTo>
                    <a:cubicBezTo>
                      <a:pt x="1000817" y="979520"/>
                      <a:pt x="1058949" y="966083"/>
                      <a:pt x="1106746" y="928282"/>
                    </a:cubicBezTo>
                    <a:cubicBezTo>
                      <a:pt x="1128548" y="955588"/>
                      <a:pt x="1138907" y="990708"/>
                      <a:pt x="1138907" y="1028247"/>
                    </a:cubicBezTo>
                    <a:cubicBezTo>
                      <a:pt x="1138907" y="1124134"/>
                      <a:pt x="1071328" y="1204237"/>
                      <a:pt x="981133" y="1223220"/>
                    </a:cubicBezTo>
                    <a:cubicBezTo>
                      <a:pt x="889088" y="1236998"/>
                      <a:pt x="805358" y="1200898"/>
                      <a:pt x="777272" y="1134408"/>
                    </a:cubicBezTo>
                    <a:cubicBezTo>
                      <a:pt x="791057" y="1124903"/>
                      <a:pt x="802061" y="1111678"/>
                      <a:pt x="810210" y="1096167"/>
                    </a:cubicBezTo>
                    <a:cubicBezTo>
                      <a:pt x="831546" y="1055553"/>
                      <a:pt x="830022" y="1005443"/>
                      <a:pt x="806195" y="964175"/>
                    </a:cubicBezTo>
                    <a:lnTo>
                      <a:pt x="787267" y="975103"/>
                    </a:lnTo>
                    <a:cubicBezTo>
                      <a:pt x="807161" y="1009560"/>
                      <a:pt x="808703" y="1051275"/>
                      <a:pt x="791333" y="1085110"/>
                    </a:cubicBezTo>
                    <a:cubicBezTo>
                      <a:pt x="784855" y="1097727"/>
                      <a:pt x="776117" y="1108536"/>
                      <a:pt x="763385" y="1114320"/>
                    </a:cubicBezTo>
                    <a:lnTo>
                      <a:pt x="744063" y="1119497"/>
                    </a:lnTo>
                    <a:lnTo>
                      <a:pt x="747716" y="1128718"/>
                    </a:lnTo>
                    <a:cubicBezTo>
                      <a:pt x="731558" y="1137628"/>
                      <a:pt x="712804" y="1141697"/>
                      <a:pt x="693327" y="1140344"/>
                    </a:cubicBezTo>
                    <a:cubicBezTo>
                      <a:pt x="655409" y="1137711"/>
                      <a:pt x="620494" y="1114908"/>
                      <a:pt x="601213" y="1080185"/>
                    </a:cubicBezTo>
                    <a:lnTo>
                      <a:pt x="582082" y="1090754"/>
                    </a:lnTo>
                    <a:cubicBezTo>
                      <a:pt x="605167" y="1132362"/>
                      <a:pt x="647281" y="1159482"/>
                      <a:pt x="693051" y="1162221"/>
                    </a:cubicBezTo>
                    <a:cubicBezTo>
                      <a:pt x="715413" y="1163558"/>
                      <a:pt x="736989" y="1158982"/>
                      <a:pt x="755684" y="1148835"/>
                    </a:cubicBezTo>
                    <a:cubicBezTo>
                      <a:pt x="792539" y="1222022"/>
                      <a:pt x="887119" y="1262260"/>
                      <a:pt x="989751" y="1247587"/>
                    </a:cubicBezTo>
                    <a:cubicBezTo>
                      <a:pt x="1000157" y="1267987"/>
                      <a:pt x="1004489" y="1291252"/>
                      <a:pt x="1004488" y="1315531"/>
                    </a:cubicBezTo>
                    <a:cubicBezTo>
                      <a:pt x="1004488" y="1381750"/>
                      <a:pt x="972258" y="1440443"/>
                      <a:pt x="920375" y="1473506"/>
                    </a:cubicBezTo>
                    <a:lnTo>
                      <a:pt x="913116" y="1474079"/>
                    </a:lnTo>
                    <a:cubicBezTo>
                      <a:pt x="850536" y="1469665"/>
                      <a:pt x="794159" y="1430126"/>
                      <a:pt x="766796" y="1371458"/>
                    </a:cubicBezTo>
                    <a:lnTo>
                      <a:pt x="746323" y="1380801"/>
                    </a:lnTo>
                    <a:cubicBezTo>
                      <a:pt x="776874" y="1446464"/>
                      <a:pt x="839753" y="1490827"/>
                      <a:pt x="909888" y="1496052"/>
                    </a:cubicBezTo>
                    <a:cubicBezTo>
                      <a:pt x="891948" y="1561049"/>
                      <a:pt x="840393" y="1611456"/>
                      <a:pt x="774838" y="1628054"/>
                    </a:cubicBezTo>
                    <a:cubicBezTo>
                      <a:pt x="686646" y="1642970"/>
                      <a:pt x="605133" y="1612285"/>
                      <a:pt x="571751" y="1552195"/>
                    </a:cubicBezTo>
                    <a:lnTo>
                      <a:pt x="550649" y="1566422"/>
                    </a:lnTo>
                    <a:cubicBezTo>
                      <a:pt x="577499" y="1609979"/>
                      <a:pt x="626419" y="1639383"/>
                      <a:pt x="685031" y="1648114"/>
                    </a:cubicBezTo>
                    <a:cubicBezTo>
                      <a:pt x="659684" y="1706013"/>
                      <a:pt x="601329" y="1745210"/>
                      <a:pt x="533818" y="1745209"/>
                    </a:cubicBezTo>
                    <a:cubicBezTo>
                      <a:pt x="455549" y="1745210"/>
                      <a:pt x="416747" y="1692524"/>
                      <a:pt x="372301" y="1619888"/>
                    </a:cubicBezTo>
                    <a:lnTo>
                      <a:pt x="366380" y="1592106"/>
                    </a:lnTo>
                    <a:cubicBezTo>
                      <a:pt x="305091" y="1567105"/>
                      <a:pt x="259811" y="1511085"/>
                      <a:pt x="250590" y="1443452"/>
                    </a:cubicBezTo>
                    <a:cubicBezTo>
                      <a:pt x="203712" y="1453117"/>
                      <a:pt x="158965" y="1444975"/>
                      <a:pt x="117260" y="1407178"/>
                    </a:cubicBezTo>
                    <a:cubicBezTo>
                      <a:pt x="55030" y="1350772"/>
                      <a:pt x="44039" y="1258933"/>
                      <a:pt x="90593" y="1192598"/>
                    </a:cubicBezTo>
                    <a:cubicBezTo>
                      <a:pt x="186799" y="1224213"/>
                      <a:pt x="285304" y="1199642"/>
                      <a:pt x="330760" y="1129474"/>
                    </a:cubicBezTo>
                    <a:lnTo>
                      <a:pt x="344999" y="1132822"/>
                    </a:lnTo>
                    <a:cubicBezTo>
                      <a:pt x="420009" y="1139731"/>
                      <a:pt x="490500" y="1101048"/>
                      <a:pt x="524987" y="1034051"/>
                    </a:cubicBezTo>
                    <a:lnTo>
                      <a:pt x="505360" y="1023014"/>
                    </a:lnTo>
                    <a:cubicBezTo>
                      <a:pt x="475089" y="1082544"/>
                      <a:pt x="412689" y="1116790"/>
                      <a:pt x="346243" y="1110339"/>
                    </a:cubicBezTo>
                    <a:cubicBezTo>
                      <a:pt x="283801" y="1104277"/>
                      <a:pt x="228486" y="1063265"/>
                      <a:pt x="202679" y="1003895"/>
                    </a:cubicBezTo>
                    <a:lnTo>
                      <a:pt x="181967" y="1012696"/>
                    </a:lnTo>
                    <a:cubicBezTo>
                      <a:pt x="205492" y="1066954"/>
                      <a:pt x="250941" y="1107583"/>
                      <a:pt x="305288" y="1123484"/>
                    </a:cubicBezTo>
                    <a:cubicBezTo>
                      <a:pt x="260051" y="1186174"/>
                      <a:pt x="162021" y="1201884"/>
                      <a:pt x="70961" y="1161909"/>
                    </a:cubicBezTo>
                    <a:cubicBezTo>
                      <a:pt x="64874" y="1160625"/>
                      <a:pt x="60391" y="1156961"/>
                      <a:pt x="56055" y="1153032"/>
                    </a:cubicBezTo>
                    <a:cubicBezTo>
                      <a:pt x="-13786" y="1089729"/>
                      <a:pt x="-19088" y="981796"/>
                      <a:pt x="44214" y="911953"/>
                    </a:cubicBezTo>
                    <a:lnTo>
                      <a:pt x="84073" y="882569"/>
                    </a:lnTo>
                    <a:lnTo>
                      <a:pt x="76811" y="875989"/>
                    </a:lnTo>
                    <a:lnTo>
                      <a:pt x="80179" y="872273"/>
                    </a:lnTo>
                    <a:cubicBezTo>
                      <a:pt x="28040" y="814783"/>
                      <a:pt x="28651" y="726072"/>
                      <a:pt x="82340" y="666836"/>
                    </a:cubicBezTo>
                    <a:lnTo>
                      <a:pt x="121082" y="638275"/>
                    </a:lnTo>
                    <a:cubicBezTo>
                      <a:pt x="89526" y="571593"/>
                      <a:pt x="96788" y="490523"/>
                      <a:pt x="145805" y="430894"/>
                    </a:cubicBezTo>
                    <a:cubicBezTo>
                      <a:pt x="198586" y="400645"/>
                      <a:pt x="259015" y="385179"/>
                      <a:pt x="321878" y="383347"/>
                    </a:cubicBezTo>
                    <a:lnTo>
                      <a:pt x="321111" y="357014"/>
                    </a:lnTo>
                    <a:cubicBezTo>
                      <a:pt x="257723" y="358862"/>
                      <a:pt x="196668" y="373772"/>
                      <a:pt x="141180" y="399723"/>
                    </a:cubicBezTo>
                    <a:cubicBezTo>
                      <a:pt x="117813" y="370058"/>
                      <a:pt x="106816" y="332072"/>
                      <a:pt x="106816" y="291518"/>
                    </a:cubicBezTo>
                    <a:cubicBezTo>
                      <a:pt x="106816" y="170286"/>
                      <a:pt x="205094" y="72008"/>
                      <a:pt x="326327" y="72008"/>
                    </a:cubicBezTo>
                    <a:cubicBezTo>
                      <a:pt x="350305" y="72008"/>
                      <a:pt x="373385" y="75853"/>
                      <a:pt x="394659" y="83948"/>
                    </a:cubicBezTo>
                    <a:cubicBezTo>
                      <a:pt x="425371" y="33609"/>
                      <a:pt x="467237" y="0"/>
                      <a:pt x="5338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</p:grpSp>
        <p:grpSp>
          <p:nvGrpSpPr>
            <p:cNvPr id="79" name="Group 96">
              <a:extLst>
                <a:ext uri="{FF2B5EF4-FFF2-40B4-BE49-F238E27FC236}">
                  <a16:creationId xmlns:a16="http://schemas.microsoft.com/office/drawing/2014/main" id="{5410E5F1-0431-45DB-B3C4-35302B4F8ADD}"/>
                </a:ext>
              </a:extLst>
            </p:cNvPr>
            <p:cNvGrpSpPr/>
            <p:nvPr/>
          </p:nvGrpSpPr>
          <p:grpSpPr>
            <a:xfrm>
              <a:off x="6492044" y="1662120"/>
              <a:ext cx="979049" cy="1469591"/>
              <a:chOff x="6492044" y="1662120"/>
              <a:chExt cx="979049" cy="1469591"/>
            </a:xfrm>
          </p:grpSpPr>
          <p:grpSp>
            <p:nvGrpSpPr>
              <p:cNvPr id="89" name="Group 26">
                <a:extLst>
                  <a:ext uri="{FF2B5EF4-FFF2-40B4-BE49-F238E27FC236}">
                    <a16:creationId xmlns:a16="http://schemas.microsoft.com/office/drawing/2014/main" id="{69ED823B-AE6E-4056-BEFA-7AC39707083D}"/>
                  </a:ext>
                </a:extLst>
              </p:cNvPr>
              <p:cNvGrpSpPr/>
              <p:nvPr/>
            </p:nvGrpSpPr>
            <p:grpSpPr>
              <a:xfrm rot="1800000" flipH="1">
                <a:off x="6492044" y="1662120"/>
                <a:ext cx="979049" cy="1469591"/>
                <a:chOff x="5093002" y="2426934"/>
                <a:chExt cx="2232248" cy="3350691"/>
              </a:xfrm>
              <a:solidFill>
                <a:schemeClr val="accent3"/>
              </a:solidFill>
            </p:grpSpPr>
            <p:grpSp>
              <p:nvGrpSpPr>
                <p:cNvPr id="91" name="Group 27">
                  <a:extLst>
                    <a:ext uri="{FF2B5EF4-FFF2-40B4-BE49-F238E27FC236}">
                      <a16:creationId xmlns:a16="http://schemas.microsoft.com/office/drawing/2014/main" id="{602B7D9A-5645-4788-8585-A9D8BEAA21F4}"/>
                    </a:ext>
                  </a:extLst>
                </p:cNvPr>
                <p:cNvGrpSpPr/>
                <p:nvPr/>
              </p:nvGrpSpPr>
              <p:grpSpPr>
                <a:xfrm>
                  <a:off x="5625823" y="4659182"/>
                  <a:ext cx="1166607" cy="1118443"/>
                  <a:chOff x="4964627" y="3703863"/>
                  <a:chExt cx="393594" cy="377344"/>
                </a:xfrm>
                <a:grpFill/>
              </p:grpSpPr>
              <p:sp>
                <p:nvSpPr>
                  <p:cNvPr id="93" name="Oval 1">
                    <a:extLst>
                      <a:ext uri="{FF2B5EF4-FFF2-40B4-BE49-F238E27FC236}">
                        <a16:creationId xmlns:a16="http://schemas.microsoft.com/office/drawing/2014/main" id="{0EA41BBE-8E7A-4D81-B4BE-8787E5C32F78}"/>
                      </a:ext>
                    </a:extLst>
                  </p:cNvPr>
                  <p:cNvSpPr/>
                  <p:nvPr/>
                </p:nvSpPr>
                <p:spPr>
                  <a:xfrm flipH="1">
                    <a:off x="4977747" y="3794659"/>
                    <a:ext cx="36735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0008" h="164304">
                        <a:moveTo>
                          <a:pt x="852708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5"/>
                        </a:lnTo>
                        <a:cubicBezTo>
                          <a:pt x="0" y="134173"/>
                          <a:pt x="30131" y="164304"/>
                          <a:pt x="67299" y="164304"/>
                        </a:cubicBezTo>
                        <a:lnTo>
                          <a:pt x="852708" y="164304"/>
                        </a:lnTo>
                        <a:cubicBezTo>
                          <a:pt x="889877" y="164304"/>
                          <a:pt x="920008" y="134173"/>
                          <a:pt x="920008" y="97005"/>
                        </a:cubicBezTo>
                        <a:lnTo>
                          <a:pt x="920008" y="67299"/>
                        </a:lnTo>
                        <a:cubicBezTo>
                          <a:pt x="920008" y="30131"/>
                          <a:pt x="889877" y="0"/>
                          <a:pt x="85270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94" name="Oval 1">
                    <a:extLst>
                      <a:ext uri="{FF2B5EF4-FFF2-40B4-BE49-F238E27FC236}">
                        <a16:creationId xmlns:a16="http://schemas.microsoft.com/office/drawing/2014/main" id="{C9CD56CA-4CFF-4450-A749-ED7B55C0C963}"/>
                      </a:ext>
                    </a:extLst>
                  </p:cNvPr>
                  <p:cNvSpPr/>
                  <p:nvPr/>
                </p:nvSpPr>
                <p:spPr>
                  <a:xfrm flipH="1">
                    <a:off x="5017106" y="3976249"/>
                    <a:ext cx="288634" cy="1049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2862" h="262858">
                        <a:moveTo>
                          <a:pt x="722862" y="0"/>
                        </a:moveTo>
                        <a:lnTo>
                          <a:pt x="0" y="0"/>
                        </a:lnTo>
                        <a:lnTo>
                          <a:pt x="0" y="131429"/>
                        </a:lnTo>
                        <a:cubicBezTo>
                          <a:pt x="0" y="204015"/>
                          <a:pt x="161818" y="262858"/>
                          <a:pt x="361431" y="262858"/>
                        </a:cubicBezTo>
                        <a:cubicBezTo>
                          <a:pt x="561044" y="262858"/>
                          <a:pt x="722862" y="204015"/>
                          <a:pt x="722862" y="1314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95" name="Oval 1">
                    <a:extLst>
                      <a:ext uri="{FF2B5EF4-FFF2-40B4-BE49-F238E27FC236}">
                        <a16:creationId xmlns:a16="http://schemas.microsoft.com/office/drawing/2014/main" id="{E626FDE5-DD8E-4E43-89AB-9EE78BF1FE1F}"/>
                      </a:ext>
                    </a:extLst>
                  </p:cNvPr>
                  <p:cNvSpPr/>
                  <p:nvPr/>
                </p:nvSpPr>
                <p:spPr>
                  <a:xfrm flipH="1">
                    <a:off x="4990867" y="3885454"/>
                    <a:ext cx="34111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4293" h="164306">
                        <a:moveTo>
                          <a:pt x="786994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7"/>
                        </a:lnTo>
                        <a:cubicBezTo>
                          <a:pt x="0" y="134174"/>
                          <a:pt x="30131" y="164306"/>
                          <a:pt x="67299" y="164306"/>
                        </a:cubicBezTo>
                        <a:lnTo>
                          <a:pt x="786994" y="164306"/>
                        </a:lnTo>
                        <a:cubicBezTo>
                          <a:pt x="824162" y="164306"/>
                          <a:pt x="854293" y="134174"/>
                          <a:pt x="854293" y="97007"/>
                        </a:cubicBezTo>
                        <a:lnTo>
                          <a:pt x="854293" y="67299"/>
                        </a:lnTo>
                        <a:cubicBezTo>
                          <a:pt x="854293" y="30131"/>
                          <a:pt x="824162" y="0"/>
                          <a:pt x="78699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96" name="Oval 1">
                    <a:extLst>
                      <a:ext uri="{FF2B5EF4-FFF2-40B4-BE49-F238E27FC236}">
                        <a16:creationId xmlns:a16="http://schemas.microsoft.com/office/drawing/2014/main" id="{DB10601A-1A5D-4E6F-A6E6-443F1594C90C}"/>
                      </a:ext>
                    </a:extLst>
                  </p:cNvPr>
                  <p:cNvSpPr/>
                  <p:nvPr/>
                </p:nvSpPr>
                <p:spPr>
                  <a:xfrm flipH="1">
                    <a:off x="4964627" y="3703863"/>
                    <a:ext cx="39359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5723" h="164305">
                        <a:moveTo>
                          <a:pt x="918424" y="0"/>
                        </a:moveTo>
                        <a:lnTo>
                          <a:pt x="67300" y="0"/>
                        </a:lnTo>
                        <a:cubicBezTo>
                          <a:pt x="30131" y="0"/>
                          <a:pt x="0" y="30130"/>
                          <a:pt x="0" y="67298"/>
                        </a:cubicBezTo>
                        <a:lnTo>
                          <a:pt x="0" y="97006"/>
                        </a:lnTo>
                        <a:cubicBezTo>
                          <a:pt x="0" y="134173"/>
                          <a:pt x="30131" y="164305"/>
                          <a:pt x="67300" y="164305"/>
                        </a:cubicBezTo>
                        <a:lnTo>
                          <a:pt x="918424" y="164305"/>
                        </a:lnTo>
                        <a:cubicBezTo>
                          <a:pt x="955592" y="164305"/>
                          <a:pt x="985723" y="134173"/>
                          <a:pt x="985723" y="97006"/>
                        </a:cubicBezTo>
                        <a:lnTo>
                          <a:pt x="985723" y="67298"/>
                        </a:lnTo>
                        <a:cubicBezTo>
                          <a:pt x="985723" y="30130"/>
                          <a:pt x="955592" y="0"/>
                          <a:pt x="9184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</p:grpSp>
            <p:sp>
              <p:nvSpPr>
                <p:cNvPr id="92" name="Block Arc 28">
                  <a:extLst>
                    <a:ext uri="{FF2B5EF4-FFF2-40B4-BE49-F238E27FC236}">
                      <a16:creationId xmlns:a16="http://schemas.microsoft.com/office/drawing/2014/main" id="{FB89C576-3961-4F7D-9927-46566B178BFC}"/>
                    </a:ext>
                  </a:extLst>
                </p:cNvPr>
                <p:cNvSpPr/>
                <p:nvPr/>
              </p:nvSpPr>
              <p:spPr>
                <a:xfrm>
                  <a:off x="5093002" y="2426934"/>
                  <a:ext cx="2232248" cy="2232248"/>
                </a:xfrm>
                <a:prstGeom prst="blockArc">
                  <a:avLst>
                    <a:gd name="adj1" fmla="val 7222187"/>
                    <a:gd name="adj2" fmla="val 3660514"/>
                    <a:gd name="adj3" fmla="val 810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0" name="Oval 51">
                <a:extLst>
                  <a:ext uri="{FF2B5EF4-FFF2-40B4-BE49-F238E27FC236}">
                    <a16:creationId xmlns:a16="http://schemas.microsoft.com/office/drawing/2014/main" id="{9A095E52-F192-4C5A-AB9C-F31B0D3EC705}"/>
                  </a:ext>
                </a:extLst>
              </p:cNvPr>
              <p:cNvSpPr/>
              <p:nvPr/>
            </p:nvSpPr>
            <p:spPr>
              <a:xfrm rot="14400000">
                <a:off x="6731526" y="1870429"/>
                <a:ext cx="672289" cy="6722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80" name="Group 98">
              <a:extLst>
                <a:ext uri="{FF2B5EF4-FFF2-40B4-BE49-F238E27FC236}">
                  <a16:creationId xmlns:a16="http://schemas.microsoft.com/office/drawing/2014/main" id="{A41561CF-AB1A-497F-A840-2D531B61E587}"/>
                </a:ext>
              </a:extLst>
            </p:cNvPr>
            <p:cNvGrpSpPr/>
            <p:nvPr/>
          </p:nvGrpSpPr>
          <p:grpSpPr>
            <a:xfrm>
              <a:off x="6492043" y="4653625"/>
              <a:ext cx="979049" cy="1469591"/>
              <a:chOff x="6492043" y="4653625"/>
              <a:chExt cx="979049" cy="1469591"/>
            </a:xfrm>
          </p:grpSpPr>
          <p:grpSp>
            <p:nvGrpSpPr>
              <p:cNvPr id="81" name="Group 84">
                <a:extLst>
                  <a:ext uri="{FF2B5EF4-FFF2-40B4-BE49-F238E27FC236}">
                    <a16:creationId xmlns:a16="http://schemas.microsoft.com/office/drawing/2014/main" id="{278BB461-1189-46BE-80FD-ABADDEB769CB}"/>
                  </a:ext>
                </a:extLst>
              </p:cNvPr>
              <p:cNvGrpSpPr/>
              <p:nvPr/>
            </p:nvGrpSpPr>
            <p:grpSpPr>
              <a:xfrm rot="9085437" flipH="1">
                <a:off x="6492043" y="4653625"/>
                <a:ext cx="979049" cy="1469591"/>
                <a:chOff x="5093002" y="2426934"/>
                <a:chExt cx="2232248" cy="3350691"/>
              </a:xfrm>
              <a:solidFill>
                <a:schemeClr val="accent1"/>
              </a:solidFill>
            </p:grpSpPr>
            <p:grpSp>
              <p:nvGrpSpPr>
                <p:cNvPr id="83" name="Group 86">
                  <a:extLst>
                    <a:ext uri="{FF2B5EF4-FFF2-40B4-BE49-F238E27FC236}">
                      <a16:creationId xmlns:a16="http://schemas.microsoft.com/office/drawing/2014/main" id="{38DE4A9F-0FE1-43DE-B151-53CEF117E494}"/>
                    </a:ext>
                  </a:extLst>
                </p:cNvPr>
                <p:cNvGrpSpPr/>
                <p:nvPr/>
              </p:nvGrpSpPr>
              <p:grpSpPr>
                <a:xfrm>
                  <a:off x="5625823" y="4659182"/>
                  <a:ext cx="1166607" cy="1118443"/>
                  <a:chOff x="4964627" y="3703863"/>
                  <a:chExt cx="393594" cy="377344"/>
                </a:xfrm>
                <a:grpFill/>
              </p:grpSpPr>
              <p:sp>
                <p:nvSpPr>
                  <p:cNvPr id="85" name="Oval 1">
                    <a:extLst>
                      <a:ext uri="{FF2B5EF4-FFF2-40B4-BE49-F238E27FC236}">
                        <a16:creationId xmlns:a16="http://schemas.microsoft.com/office/drawing/2014/main" id="{A4361DC5-5C39-4079-A0C6-BBB2ACB36538}"/>
                      </a:ext>
                    </a:extLst>
                  </p:cNvPr>
                  <p:cNvSpPr/>
                  <p:nvPr/>
                </p:nvSpPr>
                <p:spPr>
                  <a:xfrm flipH="1">
                    <a:off x="4977747" y="3794659"/>
                    <a:ext cx="36735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0008" h="164304">
                        <a:moveTo>
                          <a:pt x="852708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5"/>
                        </a:lnTo>
                        <a:cubicBezTo>
                          <a:pt x="0" y="134173"/>
                          <a:pt x="30131" y="164304"/>
                          <a:pt x="67299" y="164304"/>
                        </a:cubicBezTo>
                        <a:lnTo>
                          <a:pt x="852708" y="164304"/>
                        </a:lnTo>
                        <a:cubicBezTo>
                          <a:pt x="889877" y="164304"/>
                          <a:pt x="920008" y="134173"/>
                          <a:pt x="920008" y="97005"/>
                        </a:cubicBezTo>
                        <a:lnTo>
                          <a:pt x="920008" y="67299"/>
                        </a:lnTo>
                        <a:cubicBezTo>
                          <a:pt x="920008" y="30131"/>
                          <a:pt x="889877" y="0"/>
                          <a:pt x="85270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86" name="Oval 1">
                    <a:extLst>
                      <a:ext uri="{FF2B5EF4-FFF2-40B4-BE49-F238E27FC236}">
                        <a16:creationId xmlns:a16="http://schemas.microsoft.com/office/drawing/2014/main" id="{21DDB133-62F1-406C-8C25-FBCC9591F017}"/>
                      </a:ext>
                    </a:extLst>
                  </p:cNvPr>
                  <p:cNvSpPr/>
                  <p:nvPr/>
                </p:nvSpPr>
                <p:spPr>
                  <a:xfrm flipH="1">
                    <a:off x="5017106" y="3976249"/>
                    <a:ext cx="288634" cy="1049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2862" h="262858">
                        <a:moveTo>
                          <a:pt x="722862" y="0"/>
                        </a:moveTo>
                        <a:lnTo>
                          <a:pt x="0" y="0"/>
                        </a:lnTo>
                        <a:lnTo>
                          <a:pt x="0" y="131429"/>
                        </a:lnTo>
                        <a:cubicBezTo>
                          <a:pt x="0" y="204015"/>
                          <a:pt x="161818" y="262858"/>
                          <a:pt x="361431" y="262858"/>
                        </a:cubicBezTo>
                        <a:cubicBezTo>
                          <a:pt x="561044" y="262858"/>
                          <a:pt x="722862" y="204015"/>
                          <a:pt x="722862" y="1314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87" name="Oval 1">
                    <a:extLst>
                      <a:ext uri="{FF2B5EF4-FFF2-40B4-BE49-F238E27FC236}">
                        <a16:creationId xmlns:a16="http://schemas.microsoft.com/office/drawing/2014/main" id="{4F283F41-24AA-4568-A54F-491DF437DBFA}"/>
                      </a:ext>
                    </a:extLst>
                  </p:cNvPr>
                  <p:cNvSpPr/>
                  <p:nvPr/>
                </p:nvSpPr>
                <p:spPr>
                  <a:xfrm flipH="1">
                    <a:off x="4990867" y="3885454"/>
                    <a:ext cx="34111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4293" h="164306">
                        <a:moveTo>
                          <a:pt x="786994" y="0"/>
                        </a:moveTo>
                        <a:lnTo>
                          <a:pt x="67299" y="0"/>
                        </a:lnTo>
                        <a:cubicBezTo>
                          <a:pt x="30131" y="0"/>
                          <a:pt x="0" y="30131"/>
                          <a:pt x="0" y="67299"/>
                        </a:cubicBezTo>
                        <a:lnTo>
                          <a:pt x="0" y="97007"/>
                        </a:lnTo>
                        <a:cubicBezTo>
                          <a:pt x="0" y="134174"/>
                          <a:pt x="30131" y="164306"/>
                          <a:pt x="67299" y="164306"/>
                        </a:cubicBezTo>
                        <a:lnTo>
                          <a:pt x="786994" y="164306"/>
                        </a:lnTo>
                        <a:cubicBezTo>
                          <a:pt x="824162" y="164306"/>
                          <a:pt x="854293" y="134174"/>
                          <a:pt x="854293" y="97007"/>
                        </a:cubicBezTo>
                        <a:lnTo>
                          <a:pt x="854293" y="67299"/>
                        </a:lnTo>
                        <a:cubicBezTo>
                          <a:pt x="854293" y="30131"/>
                          <a:pt x="824162" y="0"/>
                          <a:pt x="78699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88" name="Oval 1">
                    <a:extLst>
                      <a:ext uri="{FF2B5EF4-FFF2-40B4-BE49-F238E27FC236}">
                        <a16:creationId xmlns:a16="http://schemas.microsoft.com/office/drawing/2014/main" id="{11584B43-099D-41D3-AFCF-81694FACCF69}"/>
                      </a:ext>
                    </a:extLst>
                  </p:cNvPr>
                  <p:cNvSpPr/>
                  <p:nvPr/>
                </p:nvSpPr>
                <p:spPr>
                  <a:xfrm flipH="1">
                    <a:off x="4964627" y="3703863"/>
                    <a:ext cx="393594" cy="65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5723" h="164305">
                        <a:moveTo>
                          <a:pt x="918424" y="0"/>
                        </a:moveTo>
                        <a:lnTo>
                          <a:pt x="67300" y="0"/>
                        </a:lnTo>
                        <a:cubicBezTo>
                          <a:pt x="30131" y="0"/>
                          <a:pt x="0" y="30130"/>
                          <a:pt x="0" y="67298"/>
                        </a:cubicBezTo>
                        <a:lnTo>
                          <a:pt x="0" y="97006"/>
                        </a:lnTo>
                        <a:cubicBezTo>
                          <a:pt x="0" y="134173"/>
                          <a:pt x="30131" y="164305"/>
                          <a:pt x="67300" y="164305"/>
                        </a:cubicBezTo>
                        <a:lnTo>
                          <a:pt x="918424" y="164305"/>
                        </a:lnTo>
                        <a:cubicBezTo>
                          <a:pt x="955592" y="164305"/>
                          <a:pt x="985723" y="134173"/>
                          <a:pt x="985723" y="97006"/>
                        </a:cubicBezTo>
                        <a:lnTo>
                          <a:pt x="985723" y="67298"/>
                        </a:lnTo>
                        <a:cubicBezTo>
                          <a:pt x="985723" y="30130"/>
                          <a:pt x="955592" y="0"/>
                          <a:pt x="91842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</p:grpSp>
            <p:sp>
              <p:nvSpPr>
                <p:cNvPr id="84" name="Block Arc 87">
                  <a:extLst>
                    <a:ext uri="{FF2B5EF4-FFF2-40B4-BE49-F238E27FC236}">
                      <a16:creationId xmlns:a16="http://schemas.microsoft.com/office/drawing/2014/main" id="{4FD9841F-C33F-41B0-B76F-71D3F469448B}"/>
                    </a:ext>
                  </a:extLst>
                </p:cNvPr>
                <p:cNvSpPr/>
                <p:nvPr/>
              </p:nvSpPr>
              <p:spPr>
                <a:xfrm>
                  <a:off x="5093002" y="2426934"/>
                  <a:ext cx="2232248" cy="2232248"/>
                </a:xfrm>
                <a:prstGeom prst="blockArc">
                  <a:avLst>
                    <a:gd name="adj1" fmla="val 7222187"/>
                    <a:gd name="adj2" fmla="val 3660514"/>
                    <a:gd name="adj3" fmla="val 810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82" name="Oval 92">
                <a:extLst>
                  <a:ext uri="{FF2B5EF4-FFF2-40B4-BE49-F238E27FC236}">
                    <a16:creationId xmlns:a16="http://schemas.microsoft.com/office/drawing/2014/main" id="{A1C331B0-C911-48D5-A6F0-5A8BC71C08C1}"/>
                  </a:ext>
                </a:extLst>
              </p:cNvPr>
              <p:cNvSpPr/>
              <p:nvPr/>
            </p:nvSpPr>
            <p:spPr>
              <a:xfrm rot="14400000">
                <a:off x="6744274" y="5239792"/>
                <a:ext cx="672289" cy="6722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C33EC47E-D2F3-4A1E-84BC-809ED3173F5C}"/>
              </a:ext>
            </a:extLst>
          </p:cNvPr>
          <p:cNvSpPr txBox="1"/>
          <p:nvPr/>
        </p:nvSpPr>
        <p:spPr>
          <a:xfrm>
            <a:off x="1654037" y="1945135"/>
            <a:ext cx="2775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1.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프로그램 안내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 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C33EC47E-D2F3-4A1E-84BC-809ED3173F5C}"/>
              </a:ext>
            </a:extLst>
          </p:cNvPr>
          <p:cNvSpPr txBox="1"/>
          <p:nvPr/>
        </p:nvSpPr>
        <p:spPr>
          <a:xfrm>
            <a:off x="7903839" y="4700210"/>
            <a:ext cx="2577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4.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프로그램 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  <a:p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만족도 조사 설문지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C33EC47E-D2F3-4A1E-84BC-809ED3173F5C}"/>
              </a:ext>
            </a:extLst>
          </p:cNvPr>
          <p:cNvSpPr txBox="1"/>
          <p:nvPr/>
        </p:nvSpPr>
        <p:spPr>
          <a:xfrm>
            <a:off x="1170635" y="4396426"/>
            <a:ext cx="3051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3.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최종 결과 보고서 작성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C33EC47E-D2F3-4A1E-84BC-809ED3173F5C}"/>
              </a:ext>
            </a:extLst>
          </p:cNvPr>
          <p:cNvSpPr txBox="1"/>
          <p:nvPr/>
        </p:nvSpPr>
        <p:spPr>
          <a:xfrm>
            <a:off x="7389937" y="2576552"/>
            <a:ext cx="2775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2.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활동 일지 작성</a:t>
            </a:r>
          </a:p>
        </p:txBody>
      </p:sp>
    </p:spTree>
    <p:extLst>
      <p:ext uri="{BB962C8B-B14F-4D97-AF65-F5344CB8AC3E}">
        <p14:creationId xmlns:p14="http://schemas.microsoft.com/office/powerpoint/2010/main" val="4075887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7032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37541" y="1106063"/>
            <a:ext cx="2990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프로그램 안내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 rot="1734763">
            <a:off x="871021" y="923003"/>
            <a:ext cx="648122" cy="764678"/>
            <a:chOff x="4603654" y="1338202"/>
            <a:chExt cx="1133056" cy="1347428"/>
          </a:xfrm>
        </p:grpSpPr>
        <p:sp>
          <p:nvSpPr>
            <p:cNvPr id="10" name="Oval 1">
              <a:extLst>
                <a:ext uri="{FF2B5EF4-FFF2-40B4-BE49-F238E27FC236}">
                  <a16:creationId xmlns:a16="http://schemas.microsoft.com/office/drawing/2014/main" id="{807FD890-6C69-4BFD-B5A2-5BF3CA40F740}"/>
                </a:ext>
              </a:extLst>
            </p:cNvPr>
            <p:cNvSpPr/>
            <p:nvPr/>
          </p:nvSpPr>
          <p:spPr>
            <a:xfrm rot="19800000" flipH="1">
              <a:off x="5179502" y="2348174"/>
              <a:ext cx="477554" cy="85287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Oval 1">
              <a:extLst>
                <a:ext uri="{FF2B5EF4-FFF2-40B4-BE49-F238E27FC236}">
                  <a16:creationId xmlns:a16="http://schemas.microsoft.com/office/drawing/2014/main" id="{7CA081D7-D1F1-44CA-A26E-04B12E5EB63B}"/>
                </a:ext>
              </a:extLst>
            </p:cNvPr>
            <p:cNvSpPr/>
            <p:nvPr/>
          </p:nvSpPr>
          <p:spPr>
            <a:xfrm rot="19800000" flipH="1">
              <a:off x="5361490" y="2549186"/>
              <a:ext cx="375220" cy="136444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" name="Oval 1">
              <a:extLst>
                <a:ext uri="{FF2B5EF4-FFF2-40B4-BE49-F238E27FC236}">
                  <a16:creationId xmlns:a16="http://schemas.microsoft.com/office/drawing/2014/main" id="{96ED67CC-FE21-43E5-B67A-C021B50EC04D}"/>
                </a:ext>
              </a:extLst>
            </p:cNvPr>
            <p:cNvSpPr/>
            <p:nvPr/>
          </p:nvSpPr>
          <p:spPr>
            <a:xfrm rot="19800000" flipH="1">
              <a:off x="5255574" y="2450393"/>
              <a:ext cx="443443" cy="85287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" name="Oval 1">
              <a:extLst>
                <a:ext uri="{FF2B5EF4-FFF2-40B4-BE49-F238E27FC236}">
                  <a16:creationId xmlns:a16="http://schemas.microsoft.com/office/drawing/2014/main" id="{24EEB80F-B00A-4B2C-89BB-EAAC663AFC3A}"/>
                </a:ext>
              </a:extLst>
            </p:cNvPr>
            <p:cNvSpPr/>
            <p:nvPr/>
          </p:nvSpPr>
          <p:spPr>
            <a:xfrm rot="19800000" flipH="1">
              <a:off x="5103429" y="2245954"/>
              <a:ext cx="511666" cy="85287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Block Arc 14">
              <a:extLst>
                <a:ext uri="{FF2B5EF4-FFF2-40B4-BE49-F238E27FC236}">
                  <a16:creationId xmlns:a16="http://schemas.microsoft.com/office/drawing/2014/main" id="{5070D60C-1D5F-424D-9EC9-3BD5CA2B1C06}"/>
                </a:ext>
              </a:extLst>
            </p:cNvPr>
            <p:cNvSpPr/>
            <p:nvPr/>
          </p:nvSpPr>
          <p:spPr>
            <a:xfrm rot="19800000">
              <a:off x="4603654" y="1338202"/>
              <a:ext cx="979049" cy="979049"/>
            </a:xfrm>
            <a:prstGeom prst="blockArc">
              <a:avLst>
                <a:gd name="adj1" fmla="val 7222187"/>
                <a:gd name="adj2" fmla="val 3660514"/>
                <a:gd name="adj3" fmla="val 810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5" name="Oval 48">
              <a:extLst>
                <a:ext uri="{FF2B5EF4-FFF2-40B4-BE49-F238E27FC236}">
                  <a16:creationId xmlns:a16="http://schemas.microsoft.com/office/drawing/2014/main" id="{4E098005-C01B-452B-A315-7DB5891BE9FE}"/>
                </a:ext>
              </a:extLst>
            </p:cNvPr>
            <p:cNvSpPr/>
            <p:nvPr/>
          </p:nvSpPr>
          <p:spPr>
            <a:xfrm>
              <a:off x="4757033" y="1491581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7032" y="2454788"/>
            <a:ext cx="109756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ko-KR" altLang="en-US" sz="24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공모주제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지역사회의 현안을 비판적 관점에서 조사하고 일상 속에서 해결 가능한 적합한 대안을 도출할 수 있는 자유 주제를 선정하여 연구</a:t>
            </a:r>
            <a:endParaRPr lang="en-US" altLang="ko-KR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활동기간 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참가신청 이후 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~ </a:t>
            </a:r>
            <a:r>
              <a:rPr lang="en-US" altLang="ko-KR" sz="24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05.26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일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제출서류 </a:t>
            </a:r>
            <a:endParaRPr lang="en-US" altLang="ko-KR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활동일지 </a:t>
            </a:r>
            <a:endParaRPr lang="en-US" altLang="ko-KR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최종 결과 보고서</a:t>
            </a:r>
            <a:endParaRPr lang="en-US" altLang="ko-KR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프로그램 만족도 조사 설문지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개별 작성 후 팀장이 제출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9714" y="1575612"/>
            <a:ext cx="4572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u="sng" dirty="0">
                <a:latin typeface="HY견고딕" panose="02030600000101010101" pitchFamily="18" charset="-127"/>
                <a:ea typeface="HY견고딕" panose="02030600000101010101" pitchFamily="18" charset="-127"/>
              </a:rPr>
              <a:t>“</a:t>
            </a:r>
            <a:r>
              <a:rPr lang="ko-KR" altLang="en-US" sz="2800" u="sng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지역사회 앎 프로그램</a:t>
            </a:r>
            <a:r>
              <a:rPr lang="en-US" altLang="ko-KR" sz="2800" u="sng" dirty="0">
                <a:latin typeface="HY견고딕" panose="02030600000101010101" pitchFamily="18" charset="-127"/>
                <a:ea typeface="HY견고딕" panose="02030600000101010101" pitchFamily="18" charset="-12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1720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37032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2FF66EF8-D13D-42F0-9DCF-793D0CD98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043" y="409856"/>
            <a:ext cx="5306391" cy="5845665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2374" y="871171"/>
            <a:ext cx="5229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신청서 및 개인정보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수집동의서 작성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 rot="5400000">
            <a:off x="785963" y="1057682"/>
            <a:ext cx="842200" cy="545780"/>
            <a:chOff x="3645029" y="3061554"/>
            <a:chExt cx="1469591" cy="979049"/>
          </a:xfrm>
        </p:grpSpPr>
        <p:sp>
          <p:nvSpPr>
            <p:cNvPr id="18" name="Oval 1">
              <a:extLst>
                <a:ext uri="{FF2B5EF4-FFF2-40B4-BE49-F238E27FC236}">
                  <a16:creationId xmlns:a16="http://schemas.microsoft.com/office/drawing/2014/main" id="{4DED4937-CA19-4053-B7C8-FC58ACE110FD}"/>
                </a:ext>
              </a:extLst>
            </p:cNvPr>
            <p:cNvSpPr/>
            <p:nvPr/>
          </p:nvSpPr>
          <p:spPr>
            <a:xfrm rot="16200000" flipH="1">
              <a:off x="4545978" y="3508435"/>
              <a:ext cx="477554" cy="85287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Oval 1">
              <a:extLst>
                <a:ext uri="{FF2B5EF4-FFF2-40B4-BE49-F238E27FC236}">
                  <a16:creationId xmlns:a16="http://schemas.microsoft.com/office/drawing/2014/main" id="{A526BB70-7BF9-4693-B209-F9635F438232}"/>
                </a:ext>
              </a:extLst>
            </p:cNvPr>
            <p:cNvSpPr/>
            <p:nvPr/>
          </p:nvSpPr>
          <p:spPr>
            <a:xfrm rot="16200000" flipH="1">
              <a:off x="4858788" y="3482857"/>
              <a:ext cx="375220" cy="136444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Oval 1">
              <a:extLst>
                <a:ext uri="{FF2B5EF4-FFF2-40B4-BE49-F238E27FC236}">
                  <a16:creationId xmlns:a16="http://schemas.microsoft.com/office/drawing/2014/main" id="{1B466E95-EDCB-4FCC-9626-A10AAE23445C}"/>
                </a:ext>
              </a:extLst>
            </p:cNvPr>
            <p:cNvSpPr/>
            <p:nvPr/>
          </p:nvSpPr>
          <p:spPr>
            <a:xfrm rot="16200000" flipH="1">
              <a:off x="4681066" y="3508435"/>
              <a:ext cx="443443" cy="85287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Oval 1">
              <a:extLst>
                <a:ext uri="{FF2B5EF4-FFF2-40B4-BE49-F238E27FC236}">
                  <a16:creationId xmlns:a16="http://schemas.microsoft.com/office/drawing/2014/main" id="{3D0F0EFC-F06B-4862-896A-0010A9D5A16B}"/>
                </a:ext>
              </a:extLst>
            </p:cNvPr>
            <p:cNvSpPr/>
            <p:nvPr/>
          </p:nvSpPr>
          <p:spPr>
            <a:xfrm rot="16200000" flipH="1">
              <a:off x="4410888" y="3508435"/>
              <a:ext cx="511666" cy="85287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" name="Block Arc 21">
              <a:extLst>
                <a:ext uri="{FF2B5EF4-FFF2-40B4-BE49-F238E27FC236}">
                  <a16:creationId xmlns:a16="http://schemas.microsoft.com/office/drawing/2014/main" id="{4F95EEA9-EE39-4833-A324-2C823E4498A6}"/>
                </a:ext>
              </a:extLst>
            </p:cNvPr>
            <p:cNvSpPr/>
            <p:nvPr/>
          </p:nvSpPr>
          <p:spPr>
            <a:xfrm rot="16200000">
              <a:off x="3645029" y="3061554"/>
              <a:ext cx="979049" cy="979049"/>
            </a:xfrm>
            <a:prstGeom prst="blockArc">
              <a:avLst>
                <a:gd name="adj1" fmla="val 7222187"/>
                <a:gd name="adj2" fmla="val 3660514"/>
                <a:gd name="adj3" fmla="val 810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3" name="Oval 49">
              <a:extLst>
                <a:ext uri="{FF2B5EF4-FFF2-40B4-BE49-F238E27FC236}">
                  <a16:creationId xmlns:a16="http://schemas.microsoft.com/office/drawing/2014/main" id="{0F574DE2-63BE-4D85-9F3A-BE0265F500DC}"/>
                </a:ext>
              </a:extLst>
            </p:cNvPr>
            <p:cNvSpPr/>
            <p:nvPr/>
          </p:nvSpPr>
          <p:spPr>
            <a:xfrm>
              <a:off x="3780761" y="3214934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88383" y="2062760"/>
            <a:ext cx="98923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팀 정보 기재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목표 및 연구 계획 작성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③ 서명이 필요한 모든 서류는 반드시 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‘</a:t>
            </a:r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자필서명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’</a:t>
            </a:r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을 한 후</a:t>
            </a:r>
            <a:endParaRPr lang="en-US" altLang="ko-KR" sz="16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서면제출 또는 스캔파일로 제출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fontAlgn="base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개인정보 수집동의서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활동일지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결과보고서 서명란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④ 개인정보수집동의서는 팀원 모두가 각각 작성 후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팀장이 수합하여 제출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56616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13C878B-84B3-405D-8CC4-33BB1187AECC}"/>
              </a:ext>
            </a:extLst>
          </p:cNvPr>
          <p:cNvGrpSpPr/>
          <p:nvPr/>
        </p:nvGrpSpPr>
        <p:grpSpPr>
          <a:xfrm>
            <a:off x="6697895" y="430908"/>
            <a:ext cx="5213689" cy="2617585"/>
            <a:chOff x="6610333" y="661183"/>
            <a:chExt cx="5074909" cy="2466771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17B9742-7DC2-47A5-9701-421A9F187170}"/>
                </a:ext>
              </a:extLst>
            </p:cNvPr>
            <p:cNvSpPr/>
            <p:nvPr/>
          </p:nvSpPr>
          <p:spPr>
            <a:xfrm>
              <a:off x="6702804" y="987258"/>
              <a:ext cx="4982438" cy="214069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2A1E8C-FF30-43AD-BF09-A3F4F7A650F7}"/>
                </a:ext>
              </a:extLst>
            </p:cNvPr>
            <p:cNvSpPr txBox="1"/>
            <p:nvPr/>
          </p:nvSpPr>
          <p:spPr>
            <a:xfrm>
              <a:off x="6610333" y="661183"/>
              <a:ext cx="348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①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E299A6C-654D-414F-9CB6-FDABED0B928A}"/>
              </a:ext>
            </a:extLst>
          </p:cNvPr>
          <p:cNvGrpSpPr/>
          <p:nvPr/>
        </p:nvGrpSpPr>
        <p:grpSpPr>
          <a:xfrm>
            <a:off x="6791786" y="3061309"/>
            <a:ext cx="5118689" cy="1972164"/>
            <a:chOff x="6702804" y="987258"/>
            <a:chExt cx="4982438" cy="1897096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8FE4BEFD-8B68-424D-A98D-D8C7254865C0}"/>
                </a:ext>
              </a:extLst>
            </p:cNvPr>
            <p:cNvSpPr/>
            <p:nvPr/>
          </p:nvSpPr>
          <p:spPr>
            <a:xfrm>
              <a:off x="6702804" y="987258"/>
              <a:ext cx="4982438" cy="189709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F069A4D-1EA1-4E14-8541-F0A36916335F}"/>
                </a:ext>
              </a:extLst>
            </p:cNvPr>
            <p:cNvSpPr txBox="1"/>
            <p:nvPr/>
          </p:nvSpPr>
          <p:spPr>
            <a:xfrm>
              <a:off x="6708568" y="2491339"/>
              <a:ext cx="348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②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3919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7032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637541" y="1106063"/>
            <a:ext cx="2990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활동일지 작성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 rot="5400000">
            <a:off x="785963" y="1057682"/>
            <a:ext cx="842200" cy="545780"/>
            <a:chOff x="3645029" y="3061554"/>
            <a:chExt cx="1469591" cy="979049"/>
          </a:xfrm>
        </p:grpSpPr>
        <p:sp>
          <p:nvSpPr>
            <p:cNvPr id="18" name="Oval 1">
              <a:extLst>
                <a:ext uri="{FF2B5EF4-FFF2-40B4-BE49-F238E27FC236}">
                  <a16:creationId xmlns:a16="http://schemas.microsoft.com/office/drawing/2014/main" id="{4DED4937-CA19-4053-B7C8-FC58ACE110FD}"/>
                </a:ext>
              </a:extLst>
            </p:cNvPr>
            <p:cNvSpPr/>
            <p:nvPr/>
          </p:nvSpPr>
          <p:spPr>
            <a:xfrm rot="16200000" flipH="1">
              <a:off x="4545978" y="3508435"/>
              <a:ext cx="477554" cy="85287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Oval 1">
              <a:extLst>
                <a:ext uri="{FF2B5EF4-FFF2-40B4-BE49-F238E27FC236}">
                  <a16:creationId xmlns:a16="http://schemas.microsoft.com/office/drawing/2014/main" id="{A526BB70-7BF9-4693-B209-F9635F438232}"/>
                </a:ext>
              </a:extLst>
            </p:cNvPr>
            <p:cNvSpPr/>
            <p:nvPr/>
          </p:nvSpPr>
          <p:spPr>
            <a:xfrm rot="16200000" flipH="1">
              <a:off x="4858788" y="3482857"/>
              <a:ext cx="375220" cy="136444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Oval 1">
              <a:extLst>
                <a:ext uri="{FF2B5EF4-FFF2-40B4-BE49-F238E27FC236}">
                  <a16:creationId xmlns:a16="http://schemas.microsoft.com/office/drawing/2014/main" id="{1B466E95-EDCB-4FCC-9626-A10AAE23445C}"/>
                </a:ext>
              </a:extLst>
            </p:cNvPr>
            <p:cNvSpPr/>
            <p:nvPr/>
          </p:nvSpPr>
          <p:spPr>
            <a:xfrm rot="16200000" flipH="1">
              <a:off x="4681066" y="3508435"/>
              <a:ext cx="443443" cy="85287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Oval 1">
              <a:extLst>
                <a:ext uri="{FF2B5EF4-FFF2-40B4-BE49-F238E27FC236}">
                  <a16:creationId xmlns:a16="http://schemas.microsoft.com/office/drawing/2014/main" id="{3D0F0EFC-F06B-4862-896A-0010A9D5A16B}"/>
                </a:ext>
              </a:extLst>
            </p:cNvPr>
            <p:cNvSpPr/>
            <p:nvPr/>
          </p:nvSpPr>
          <p:spPr>
            <a:xfrm rot="16200000" flipH="1">
              <a:off x="4410888" y="3508435"/>
              <a:ext cx="511666" cy="85287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" name="Block Arc 21">
              <a:extLst>
                <a:ext uri="{FF2B5EF4-FFF2-40B4-BE49-F238E27FC236}">
                  <a16:creationId xmlns:a16="http://schemas.microsoft.com/office/drawing/2014/main" id="{4F95EEA9-EE39-4833-A324-2C823E4498A6}"/>
                </a:ext>
              </a:extLst>
            </p:cNvPr>
            <p:cNvSpPr/>
            <p:nvPr/>
          </p:nvSpPr>
          <p:spPr>
            <a:xfrm rot="16200000">
              <a:off x="3645029" y="3061554"/>
              <a:ext cx="979049" cy="979049"/>
            </a:xfrm>
            <a:prstGeom prst="blockArc">
              <a:avLst>
                <a:gd name="adj1" fmla="val 7222187"/>
                <a:gd name="adj2" fmla="val 3660514"/>
                <a:gd name="adj3" fmla="val 810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3" name="Oval 49">
              <a:extLst>
                <a:ext uri="{FF2B5EF4-FFF2-40B4-BE49-F238E27FC236}">
                  <a16:creationId xmlns:a16="http://schemas.microsoft.com/office/drawing/2014/main" id="{0F574DE2-63BE-4D85-9F3A-BE0265F500DC}"/>
                </a:ext>
              </a:extLst>
            </p:cNvPr>
            <p:cNvSpPr/>
            <p:nvPr/>
          </p:nvSpPr>
          <p:spPr>
            <a:xfrm>
              <a:off x="3780761" y="3214934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88383" y="1894980"/>
            <a:ext cx="98923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① 일시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 일자 </a:t>
            </a: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② 활동 소주제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 내용과 관련된 주제</a:t>
            </a: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③ 활동 장소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회의 시 사용한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SNS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플랫폼 작성</a:t>
            </a: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④ 활동 사진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활동내용을 근거로 사진 첨부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온라인 회의의 증빙 필요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화면 캡처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사진 등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r>
              <a:rPr lang="ko-KR" altLang="en-US" sz="1600" u="sng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활동 당시 </a:t>
            </a:r>
            <a:endParaRPr lang="en-US" altLang="ko-KR" sz="1600" u="sng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</a:t>
            </a:r>
            <a:r>
              <a:rPr lang="ko-KR" altLang="en-US" sz="1600" u="sng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시각이 표시된 화면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fontAlgn="base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-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개별로 자료 조사하는 시간도 활동 인정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(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활동일지 개별로 작성하여 화면 캡처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사진 등과 함께 첨부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⑤ 활동 내역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실제 활동 및 회의 내용 결과를 바탕으로 작성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</a:p>
          <a:p>
            <a:pPr fontAlgn="base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분량 및 내용면에서 충실하게 작성 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(</a:t>
            </a:r>
            <a:r>
              <a:rPr lang="ko-KR" altLang="en-US" sz="1600" u="sng" dirty="0">
                <a:latin typeface="HY견고딕" panose="02030600000101010101" pitchFamily="18" charset="-127"/>
                <a:ea typeface="HY견고딕" panose="02030600000101010101" pitchFamily="18" charset="-127"/>
              </a:rPr>
              <a:t>내용 미비 시 </a:t>
            </a:r>
            <a:r>
              <a:rPr lang="ko-KR" altLang="en-US" sz="1600" u="sng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재작성</a:t>
            </a:r>
            <a:r>
              <a:rPr lang="ko-KR" altLang="en-US" sz="1600" u="sng" dirty="0">
                <a:latin typeface="HY견고딕" panose="02030600000101010101" pitchFamily="18" charset="-127"/>
                <a:ea typeface="HY견고딕" panose="02030600000101010101" pitchFamily="18" charset="-127"/>
              </a:rPr>
              <a:t> 요청</a:t>
            </a:r>
            <a:r>
              <a:rPr lang="en-US" altLang="ko-KR" sz="1600" u="sng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1600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⑥ 경비사용이 없으므로 </a:t>
            </a:r>
            <a:r>
              <a:rPr lang="ko-KR" altLang="en-US" sz="1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미기재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⑦ 실제 참여 인원 서명 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반드시 자필서명 후 제출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16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⑧ 담당자 확인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행정실 담당자 확인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기재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X)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56616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1056628" y="5394223"/>
            <a:ext cx="6075691" cy="3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Tx/>
              <a:buChar char="-"/>
            </a:pPr>
            <a:r>
              <a:rPr lang="ko-KR" altLang="en-US" sz="155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 일지는 활동사항 발생 시 </a:t>
            </a:r>
            <a:r>
              <a:rPr lang="ko-KR" altLang="en-US" sz="155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즉시</a:t>
            </a:r>
            <a:r>
              <a:rPr lang="ko-KR" altLang="en-US" sz="1550" dirty="0">
                <a:latin typeface="HY견고딕" panose="02030600000101010101" pitchFamily="18" charset="-127"/>
                <a:ea typeface="HY견고딕" panose="02030600000101010101" pitchFamily="18" charset="-127"/>
              </a:rPr>
              <a:t> 정리</a:t>
            </a:r>
            <a:endParaRPr lang="en-US" altLang="ko-KR" sz="155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6857999" y="630936"/>
            <a:ext cx="4119333" cy="5490540"/>
            <a:chOff x="8065062" y="457200"/>
            <a:chExt cx="3568700" cy="5903123"/>
          </a:xfrm>
        </p:grpSpPr>
        <p:pic>
          <p:nvPicPr>
            <p:cNvPr id="29" name="_x344536600" descr="EMB000038b825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69"/>
            <a:stretch>
              <a:fillRect/>
            </a:stretch>
          </p:blipFill>
          <p:spPr bwMode="auto">
            <a:xfrm>
              <a:off x="8065062" y="457200"/>
              <a:ext cx="3568700" cy="4195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_x344533880" descr="EMB000038b8250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422"/>
            <a:stretch>
              <a:fillRect/>
            </a:stretch>
          </p:blipFill>
          <p:spPr bwMode="auto">
            <a:xfrm>
              <a:off x="8133253" y="4609310"/>
              <a:ext cx="3500509" cy="1751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00314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7032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637541" y="1106063"/>
            <a:ext cx="2990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활동일지 예시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 rot="5400000">
            <a:off x="785963" y="1057682"/>
            <a:ext cx="842200" cy="545780"/>
            <a:chOff x="3645029" y="3061554"/>
            <a:chExt cx="1469591" cy="979049"/>
          </a:xfrm>
        </p:grpSpPr>
        <p:sp>
          <p:nvSpPr>
            <p:cNvPr id="18" name="Oval 1">
              <a:extLst>
                <a:ext uri="{FF2B5EF4-FFF2-40B4-BE49-F238E27FC236}">
                  <a16:creationId xmlns:a16="http://schemas.microsoft.com/office/drawing/2014/main" id="{4DED4937-CA19-4053-B7C8-FC58ACE110FD}"/>
                </a:ext>
              </a:extLst>
            </p:cNvPr>
            <p:cNvSpPr/>
            <p:nvPr/>
          </p:nvSpPr>
          <p:spPr>
            <a:xfrm rot="16200000" flipH="1">
              <a:off x="4545978" y="3508435"/>
              <a:ext cx="477554" cy="85287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Oval 1">
              <a:extLst>
                <a:ext uri="{FF2B5EF4-FFF2-40B4-BE49-F238E27FC236}">
                  <a16:creationId xmlns:a16="http://schemas.microsoft.com/office/drawing/2014/main" id="{A526BB70-7BF9-4693-B209-F9635F438232}"/>
                </a:ext>
              </a:extLst>
            </p:cNvPr>
            <p:cNvSpPr/>
            <p:nvPr/>
          </p:nvSpPr>
          <p:spPr>
            <a:xfrm rot="16200000" flipH="1">
              <a:off x="4858788" y="3482857"/>
              <a:ext cx="375220" cy="136444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Oval 1">
              <a:extLst>
                <a:ext uri="{FF2B5EF4-FFF2-40B4-BE49-F238E27FC236}">
                  <a16:creationId xmlns:a16="http://schemas.microsoft.com/office/drawing/2014/main" id="{1B466E95-EDCB-4FCC-9626-A10AAE23445C}"/>
                </a:ext>
              </a:extLst>
            </p:cNvPr>
            <p:cNvSpPr/>
            <p:nvPr/>
          </p:nvSpPr>
          <p:spPr>
            <a:xfrm rot="16200000" flipH="1">
              <a:off x="4681066" y="3508435"/>
              <a:ext cx="443443" cy="85287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Oval 1">
              <a:extLst>
                <a:ext uri="{FF2B5EF4-FFF2-40B4-BE49-F238E27FC236}">
                  <a16:creationId xmlns:a16="http://schemas.microsoft.com/office/drawing/2014/main" id="{3D0F0EFC-F06B-4862-896A-0010A9D5A16B}"/>
                </a:ext>
              </a:extLst>
            </p:cNvPr>
            <p:cNvSpPr/>
            <p:nvPr/>
          </p:nvSpPr>
          <p:spPr>
            <a:xfrm rot="16200000" flipH="1">
              <a:off x="4410888" y="3508435"/>
              <a:ext cx="511666" cy="85287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" name="Block Arc 21">
              <a:extLst>
                <a:ext uri="{FF2B5EF4-FFF2-40B4-BE49-F238E27FC236}">
                  <a16:creationId xmlns:a16="http://schemas.microsoft.com/office/drawing/2014/main" id="{4F95EEA9-EE39-4833-A324-2C823E4498A6}"/>
                </a:ext>
              </a:extLst>
            </p:cNvPr>
            <p:cNvSpPr/>
            <p:nvPr/>
          </p:nvSpPr>
          <p:spPr>
            <a:xfrm rot="16200000">
              <a:off x="3645029" y="3061554"/>
              <a:ext cx="979049" cy="979049"/>
            </a:xfrm>
            <a:prstGeom prst="blockArc">
              <a:avLst>
                <a:gd name="adj1" fmla="val 7222187"/>
                <a:gd name="adj2" fmla="val 3660514"/>
                <a:gd name="adj3" fmla="val 810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3" name="Oval 49">
              <a:extLst>
                <a:ext uri="{FF2B5EF4-FFF2-40B4-BE49-F238E27FC236}">
                  <a16:creationId xmlns:a16="http://schemas.microsoft.com/office/drawing/2014/main" id="{0F574DE2-63BE-4D85-9F3A-BE0265F500DC}"/>
                </a:ext>
              </a:extLst>
            </p:cNvPr>
            <p:cNvSpPr/>
            <p:nvPr/>
          </p:nvSpPr>
          <p:spPr>
            <a:xfrm>
              <a:off x="3780761" y="3214934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56616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517294" y="117208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356616" y="-10066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2015084" y="1630057"/>
            <a:ext cx="3865306" cy="4597007"/>
            <a:chOff x="4744147" y="326707"/>
            <a:chExt cx="3477206" cy="5900357"/>
          </a:xfrm>
        </p:grpSpPr>
        <p:pic>
          <p:nvPicPr>
            <p:cNvPr id="8197" name="_x344535160" descr="EMB000038b825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14"/>
            <a:stretch>
              <a:fillRect/>
            </a:stretch>
          </p:blipFill>
          <p:spPr bwMode="auto">
            <a:xfrm>
              <a:off x="4786003" y="326707"/>
              <a:ext cx="3435350" cy="4149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9" name="_x344533800" descr="EMB000038b825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036"/>
            <a:stretch>
              <a:fillRect/>
            </a:stretch>
          </p:blipFill>
          <p:spPr bwMode="auto">
            <a:xfrm>
              <a:off x="4744147" y="4515136"/>
              <a:ext cx="3416937" cy="1711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8375904" y="387438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5" name="그룹 24"/>
          <p:cNvGrpSpPr/>
          <p:nvPr/>
        </p:nvGrpSpPr>
        <p:grpSpPr>
          <a:xfrm>
            <a:off x="6292582" y="712178"/>
            <a:ext cx="4214114" cy="5433644"/>
            <a:chOff x="10652755" y="1033280"/>
            <a:chExt cx="3746500" cy="5268412"/>
          </a:xfrm>
        </p:grpSpPr>
        <p:pic>
          <p:nvPicPr>
            <p:cNvPr id="8201" name="_x344537720" descr="EMB000038b8250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03"/>
            <a:stretch>
              <a:fillRect/>
            </a:stretch>
          </p:blipFill>
          <p:spPr bwMode="auto">
            <a:xfrm>
              <a:off x="10780356" y="1033280"/>
              <a:ext cx="3491299" cy="3804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_x344535080" descr="EMB000038b8250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810"/>
            <a:stretch>
              <a:fillRect/>
            </a:stretch>
          </p:blipFill>
          <p:spPr bwMode="auto">
            <a:xfrm>
              <a:off x="10652755" y="4838196"/>
              <a:ext cx="3746500" cy="1463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58967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7032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555092" y="1102859"/>
            <a:ext cx="3803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최종 결과 보고서 작성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827375" y="2104410"/>
            <a:ext cx="41327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총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활동시간은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활동일지의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활동시간을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 모두 합산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참여한 개개인의 학과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학번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성명을 올바르게 기재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 내용은 필요한 내용만 간략히 작성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일지 하나 당 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칸 작성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</a:p>
          <a:p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필요할 시 삽입하여 추가 작성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358383" y="630935"/>
            <a:ext cx="6594869" cy="5596129"/>
            <a:chOff x="4717136" y="630935"/>
            <a:chExt cx="7236117" cy="5809075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7438" y="630935"/>
              <a:ext cx="3475815" cy="5809075"/>
            </a:xfrm>
            <a:prstGeom prst="rect">
              <a:avLst/>
            </a:prstGeom>
          </p:spPr>
        </p:pic>
        <p:pic>
          <p:nvPicPr>
            <p:cNvPr id="32" name="그림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7136" y="630936"/>
              <a:ext cx="3760302" cy="5809074"/>
            </a:xfrm>
            <a:prstGeom prst="rect">
              <a:avLst/>
            </a:prstGeom>
          </p:spPr>
        </p:pic>
      </p:grpSp>
      <p:grpSp>
        <p:nvGrpSpPr>
          <p:cNvPr id="11" name="그룹 10"/>
          <p:cNvGrpSpPr/>
          <p:nvPr/>
        </p:nvGrpSpPr>
        <p:grpSpPr>
          <a:xfrm rot="9036969">
            <a:off x="911052" y="897573"/>
            <a:ext cx="637143" cy="815540"/>
            <a:chOff x="4603654" y="4382763"/>
            <a:chExt cx="1133058" cy="1347426"/>
          </a:xfrm>
        </p:grpSpPr>
        <p:sp>
          <p:nvSpPr>
            <p:cNvPr id="34" name="Oval 1">
              <a:extLst>
                <a:ext uri="{FF2B5EF4-FFF2-40B4-BE49-F238E27FC236}">
                  <a16:creationId xmlns:a16="http://schemas.microsoft.com/office/drawing/2014/main" id="{2769D390-C98B-4543-9222-CEC37A0419FB}"/>
                </a:ext>
              </a:extLst>
            </p:cNvPr>
            <p:cNvSpPr/>
            <p:nvPr/>
          </p:nvSpPr>
          <p:spPr>
            <a:xfrm rot="12600000" flipH="1">
              <a:off x="5179502" y="4634930"/>
              <a:ext cx="477554" cy="85287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5" name="Oval 1">
              <a:extLst>
                <a:ext uri="{FF2B5EF4-FFF2-40B4-BE49-F238E27FC236}">
                  <a16:creationId xmlns:a16="http://schemas.microsoft.com/office/drawing/2014/main" id="{9ECA9BBC-475B-47E0-8EEE-87A1AC70CE86}"/>
                </a:ext>
              </a:extLst>
            </p:cNvPr>
            <p:cNvSpPr/>
            <p:nvPr/>
          </p:nvSpPr>
          <p:spPr>
            <a:xfrm rot="12600000" flipH="1">
              <a:off x="5361492" y="4382763"/>
              <a:ext cx="375220" cy="136444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6" name="Oval 1">
              <a:extLst>
                <a:ext uri="{FF2B5EF4-FFF2-40B4-BE49-F238E27FC236}">
                  <a16:creationId xmlns:a16="http://schemas.microsoft.com/office/drawing/2014/main" id="{F414987A-76A1-4CBD-AFE2-3D69308BB141}"/>
                </a:ext>
              </a:extLst>
            </p:cNvPr>
            <p:cNvSpPr/>
            <p:nvPr/>
          </p:nvSpPr>
          <p:spPr>
            <a:xfrm rot="12600000" flipH="1">
              <a:off x="5255574" y="4532711"/>
              <a:ext cx="443443" cy="85287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7" name="Oval 1">
              <a:extLst>
                <a:ext uri="{FF2B5EF4-FFF2-40B4-BE49-F238E27FC236}">
                  <a16:creationId xmlns:a16="http://schemas.microsoft.com/office/drawing/2014/main" id="{464ABF28-570E-49A4-8FB4-C4F77499E236}"/>
                </a:ext>
              </a:extLst>
            </p:cNvPr>
            <p:cNvSpPr/>
            <p:nvPr/>
          </p:nvSpPr>
          <p:spPr>
            <a:xfrm rot="12600000" flipH="1">
              <a:off x="5103429" y="4737150"/>
              <a:ext cx="511666" cy="85287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8" name="Block Arc 7">
              <a:extLst>
                <a:ext uri="{FF2B5EF4-FFF2-40B4-BE49-F238E27FC236}">
                  <a16:creationId xmlns:a16="http://schemas.microsoft.com/office/drawing/2014/main" id="{64871922-F53D-420D-BAAF-0960336CAC4F}"/>
                </a:ext>
              </a:extLst>
            </p:cNvPr>
            <p:cNvSpPr/>
            <p:nvPr/>
          </p:nvSpPr>
          <p:spPr>
            <a:xfrm rot="12600000">
              <a:off x="4603654" y="4751140"/>
              <a:ext cx="979049" cy="979049"/>
            </a:xfrm>
            <a:prstGeom prst="blockArc">
              <a:avLst>
                <a:gd name="adj1" fmla="val 7222187"/>
                <a:gd name="adj2" fmla="val 3660514"/>
                <a:gd name="adj3" fmla="val 810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9" name="Oval 50">
              <a:extLst>
                <a:ext uri="{FF2B5EF4-FFF2-40B4-BE49-F238E27FC236}">
                  <a16:creationId xmlns:a16="http://schemas.microsoft.com/office/drawing/2014/main" id="{6E3D586E-B8B8-44C1-9346-819851E5097E}"/>
                </a:ext>
              </a:extLst>
            </p:cNvPr>
            <p:cNvSpPr/>
            <p:nvPr/>
          </p:nvSpPr>
          <p:spPr>
            <a:xfrm>
              <a:off x="4757034" y="4904521"/>
              <a:ext cx="672290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</p:spTree>
    <p:extLst>
      <p:ext uri="{BB962C8B-B14F-4D97-AF65-F5344CB8AC3E}">
        <p14:creationId xmlns:p14="http://schemas.microsoft.com/office/powerpoint/2010/main" val="2324858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7032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555091" y="1102859"/>
            <a:ext cx="4825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프로그램 만족도 조사 설문지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 rot="16200000">
            <a:off x="751036" y="1057154"/>
            <a:ext cx="893897" cy="544905"/>
            <a:chOff x="7056479" y="3061554"/>
            <a:chExt cx="1469591" cy="979049"/>
          </a:xfrm>
        </p:grpSpPr>
        <p:sp>
          <p:nvSpPr>
            <p:cNvPr id="17" name="Oval 1">
              <a:extLst>
                <a:ext uri="{FF2B5EF4-FFF2-40B4-BE49-F238E27FC236}">
                  <a16:creationId xmlns:a16="http://schemas.microsoft.com/office/drawing/2014/main" id="{49CA30CB-9765-4E73-9E8F-A6BB873F0C8B}"/>
                </a:ext>
              </a:extLst>
            </p:cNvPr>
            <p:cNvSpPr/>
            <p:nvPr/>
          </p:nvSpPr>
          <p:spPr>
            <a:xfrm rot="5400000">
              <a:off x="7147568" y="3508435"/>
              <a:ext cx="477554" cy="85287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Oval 1">
              <a:extLst>
                <a:ext uri="{FF2B5EF4-FFF2-40B4-BE49-F238E27FC236}">
                  <a16:creationId xmlns:a16="http://schemas.microsoft.com/office/drawing/2014/main" id="{C0EB8EDF-2FC1-4461-B359-5AD873679AAF}"/>
                </a:ext>
              </a:extLst>
            </p:cNvPr>
            <p:cNvSpPr/>
            <p:nvPr/>
          </p:nvSpPr>
          <p:spPr>
            <a:xfrm rot="5400000">
              <a:off x="6937091" y="3482859"/>
              <a:ext cx="375220" cy="136444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Oval 1">
              <a:extLst>
                <a:ext uri="{FF2B5EF4-FFF2-40B4-BE49-F238E27FC236}">
                  <a16:creationId xmlns:a16="http://schemas.microsoft.com/office/drawing/2014/main" id="{A4ED505A-98A2-442E-A583-D2545CAC48C1}"/>
                </a:ext>
              </a:extLst>
            </p:cNvPr>
            <p:cNvSpPr/>
            <p:nvPr/>
          </p:nvSpPr>
          <p:spPr>
            <a:xfrm rot="5400000">
              <a:off x="7046590" y="3508436"/>
              <a:ext cx="443443" cy="85287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Oval 1">
              <a:extLst>
                <a:ext uri="{FF2B5EF4-FFF2-40B4-BE49-F238E27FC236}">
                  <a16:creationId xmlns:a16="http://schemas.microsoft.com/office/drawing/2014/main" id="{C6F6862F-DA41-403A-97C7-C6F2CFD1A581}"/>
                </a:ext>
              </a:extLst>
            </p:cNvPr>
            <p:cNvSpPr/>
            <p:nvPr/>
          </p:nvSpPr>
          <p:spPr>
            <a:xfrm rot="5400000">
              <a:off x="7248547" y="3508436"/>
              <a:ext cx="511666" cy="85287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Block Arc 42">
              <a:extLst>
                <a:ext uri="{FF2B5EF4-FFF2-40B4-BE49-F238E27FC236}">
                  <a16:creationId xmlns:a16="http://schemas.microsoft.com/office/drawing/2014/main" id="{805C344F-D5FF-4132-9F82-B67C8B60A67A}"/>
                </a:ext>
              </a:extLst>
            </p:cNvPr>
            <p:cNvSpPr/>
            <p:nvPr/>
          </p:nvSpPr>
          <p:spPr>
            <a:xfrm rot="5400000" flipH="1">
              <a:off x="7547021" y="3061554"/>
              <a:ext cx="979049" cy="979049"/>
            </a:xfrm>
            <a:prstGeom prst="blockArc">
              <a:avLst>
                <a:gd name="adj1" fmla="val 7222187"/>
                <a:gd name="adj2" fmla="val 3660514"/>
                <a:gd name="adj3" fmla="val 810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2" name="Oval 52">
              <a:extLst>
                <a:ext uri="{FF2B5EF4-FFF2-40B4-BE49-F238E27FC236}">
                  <a16:creationId xmlns:a16="http://schemas.microsoft.com/office/drawing/2014/main" id="{CE8AA7BE-F87B-4365-B567-349E40E8A0CF}"/>
                </a:ext>
              </a:extLst>
            </p:cNvPr>
            <p:cNvSpPr/>
            <p:nvPr/>
          </p:nvSpPr>
          <p:spPr>
            <a:xfrm>
              <a:off x="7687802" y="3214934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pic>
        <p:nvPicPr>
          <p:cNvPr id="24" name="그림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473" y="630936"/>
            <a:ext cx="5238494" cy="559612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62323" y="1815981"/>
            <a:ext cx="53637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대학혁신지원사업 프로그램 참여 시 작성 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활동 종료 후 </a:t>
            </a:r>
            <a:r>
              <a:rPr lang="ko-KR" altLang="en-US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 참가인원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모두 제출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Ex) 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팀 인원이 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6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명이라면</a:t>
            </a:r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 6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명 모두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1604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641" y="0"/>
            <a:ext cx="2137013" cy="796297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1105988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Modern 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5726" y="630936"/>
            <a:ext cx="10917936" cy="5596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019774" y="1074509"/>
            <a:ext cx="101498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*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문의사항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전화번호 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053-850-3988</a:t>
            </a:r>
          </a:p>
          <a:p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서류 </a:t>
            </a:r>
            <a:r>
              <a:rPr lang="ko-KR" altLang="en-US" sz="32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제출처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교양관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(A2) 413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호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32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프란치스코칼리지행정실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또는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en-US" altLang="ko-KR" sz="3200" dirty="0">
                <a:solidFill>
                  <a:schemeClr val="accent5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js980424@cu.ac.kr</a:t>
            </a:r>
            <a:endParaRPr lang="en-US" altLang="ko-KR" sz="3600" dirty="0">
              <a:solidFill>
                <a:schemeClr val="accent5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감사합니다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:)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950" y="6297750"/>
            <a:ext cx="296570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21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982</Words>
  <Application>Microsoft Office PowerPoint</Application>
  <PresentationFormat>와이드스크린</PresentationFormat>
  <Paragraphs>86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HY견고딕</vt:lpstr>
      <vt:lpstr>HY견명조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413</dc:creator>
  <cp:lastModifiedBy>프칼</cp:lastModifiedBy>
  <cp:revision>57</cp:revision>
  <cp:lastPrinted>2020-10-15T01:47:05Z</cp:lastPrinted>
  <dcterms:created xsi:type="dcterms:W3CDTF">2019-10-01T04:36:10Z</dcterms:created>
  <dcterms:modified xsi:type="dcterms:W3CDTF">2024-03-29T04:57:25Z</dcterms:modified>
  <cp:contentStatus/>
</cp:coreProperties>
</file>